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4" r:id="rId4"/>
    <p:sldId id="258" r:id="rId5"/>
    <p:sldId id="275" r:id="rId6"/>
    <p:sldId id="259" r:id="rId7"/>
    <p:sldId id="260" r:id="rId8"/>
    <p:sldId id="261" r:id="rId9"/>
    <p:sldId id="277" r:id="rId10"/>
    <p:sldId id="262" r:id="rId11"/>
    <p:sldId id="263" r:id="rId12"/>
    <p:sldId id="264" r:id="rId13"/>
    <p:sldId id="265" r:id="rId14"/>
    <p:sldId id="279" r:id="rId15"/>
    <p:sldId id="278" r:id="rId16"/>
    <p:sldId id="266" r:id="rId17"/>
    <p:sldId id="267" r:id="rId18"/>
    <p:sldId id="268" r:id="rId19"/>
    <p:sldId id="269" r:id="rId20"/>
    <p:sldId id="270" r:id="rId21"/>
    <p:sldId id="271" r:id="rId22"/>
    <p:sldId id="276" r:id="rId23"/>
    <p:sldId id="272" r:id="rId24"/>
    <p:sldId id="273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  <p:bold r:id="rId28"/>
    </p:embeddedFont>
    <p:embeddedFont>
      <p:font typeface="Be Vietnam Pro" panose="020B060402020202020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Lato Light" panose="020F0502020204030203" pitchFamily="34" charset="0"/>
      <p:regular r:id="rId37"/>
    </p:embeddedFont>
    <p:embeddedFont>
      <p:font typeface="Nunito Light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P8J1vtYfikWvDvLm3g/c7RX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274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6" name="Google Shape;11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9" name="Google Shape;1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7" name="Google Shape;12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ebb1145c3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ebb1145c3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7" name="Google Shape;127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54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9" name="Google Shape;15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85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6" name="Google Shape;8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3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6" name="Google Shape;10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49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63"/>
          <p:cNvGrpSpPr/>
          <p:nvPr/>
        </p:nvGrpSpPr>
        <p:grpSpPr>
          <a:xfrm>
            <a:off x="-1902268" y="-1187327"/>
            <a:ext cx="11720434" cy="9337754"/>
            <a:chOff x="-1902268" y="-1187327"/>
            <a:chExt cx="11720434" cy="9337754"/>
          </a:xfrm>
        </p:grpSpPr>
        <p:sp>
          <p:nvSpPr>
            <p:cNvPr id="10" name="Google Shape;10;p63"/>
            <p:cNvSpPr/>
            <p:nvPr/>
          </p:nvSpPr>
          <p:spPr>
            <a:xfrm>
              <a:off x="6890985" y="-1187327"/>
              <a:ext cx="2927181" cy="2292380"/>
            </a:xfrm>
            <a:custGeom>
              <a:avLst/>
              <a:gdLst/>
              <a:ahLst/>
              <a:cxnLst/>
              <a:rect l="l" t="t" r="r" b="b"/>
              <a:pathLst>
                <a:path w="5524" h="4326" extrusionOk="0">
                  <a:moveTo>
                    <a:pt x="3350" y="28"/>
                  </a:moveTo>
                  <a:cubicBezTo>
                    <a:pt x="3874" y="92"/>
                    <a:pt x="4395" y="264"/>
                    <a:pt x="4807" y="594"/>
                  </a:cubicBezTo>
                  <a:cubicBezTo>
                    <a:pt x="5219" y="924"/>
                    <a:pt x="5512" y="1422"/>
                    <a:pt x="5524" y="1950"/>
                  </a:cubicBezTo>
                  <a:cubicBezTo>
                    <a:pt x="5539" y="2662"/>
                    <a:pt x="5046" y="3308"/>
                    <a:pt x="4433" y="3670"/>
                  </a:cubicBezTo>
                  <a:cubicBezTo>
                    <a:pt x="3821" y="4033"/>
                    <a:pt x="3101" y="4161"/>
                    <a:pt x="2397" y="4265"/>
                  </a:cubicBezTo>
                  <a:cubicBezTo>
                    <a:pt x="2060" y="4315"/>
                    <a:pt x="1715" y="4361"/>
                    <a:pt x="1382" y="4290"/>
                  </a:cubicBezTo>
                  <a:cubicBezTo>
                    <a:pt x="750" y="4157"/>
                    <a:pt x="258" y="3602"/>
                    <a:pt x="87" y="2978"/>
                  </a:cubicBezTo>
                  <a:cubicBezTo>
                    <a:pt x="-71" y="2399"/>
                    <a:pt x="-21" y="1537"/>
                    <a:pt x="300" y="1005"/>
                  </a:cubicBezTo>
                  <a:cubicBezTo>
                    <a:pt x="605" y="498"/>
                    <a:pt x="1402" y="240"/>
                    <a:pt x="1937" y="112"/>
                  </a:cubicBezTo>
                  <a:cubicBezTo>
                    <a:pt x="2399" y="2"/>
                    <a:pt x="2879" y="-29"/>
                    <a:pt x="3350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63"/>
            <p:cNvSpPr/>
            <p:nvPr/>
          </p:nvSpPr>
          <p:spPr>
            <a:xfrm rot="-644912">
              <a:off x="-1554950" y="3638027"/>
              <a:ext cx="4399292" cy="413847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2;p63"/>
          <p:cNvGrpSpPr/>
          <p:nvPr/>
        </p:nvGrpSpPr>
        <p:grpSpPr>
          <a:xfrm>
            <a:off x="219050" y="240383"/>
            <a:ext cx="8828252" cy="4675209"/>
            <a:chOff x="219050" y="240383"/>
            <a:chExt cx="8828252" cy="4675209"/>
          </a:xfrm>
        </p:grpSpPr>
        <p:grpSp>
          <p:nvGrpSpPr>
            <p:cNvPr id="13" name="Google Shape;13;p63"/>
            <p:cNvGrpSpPr/>
            <p:nvPr/>
          </p:nvGrpSpPr>
          <p:grpSpPr>
            <a:xfrm>
              <a:off x="219050" y="240384"/>
              <a:ext cx="438999" cy="520266"/>
              <a:chOff x="219050" y="240384"/>
              <a:chExt cx="438999" cy="520266"/>
            </a:xfrm>
          </p:grpSpPr>
          <p:sp>
            <p:nvSpPr>
              <p:cNvPr id="14" name="Google Shape;14;p63"/>
              <p:cNvSpPr/>
              <p:nvPr/>
            </p:nvSpPr>
            <p:spPr>
              <a:xfrm>
                <a:off x="490651" y="24038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63"/>
              <p:cNvSpPr/>
              <p:nvPr/>
            </p:nvSpPr>
            <p:spPr>
              <a:xfrm>
                <a:off x="219050" y="5092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63"/>
              <p:cNvSpPr/>
              <p:nvPr/>
            </p:nvSpPr>
            <p:spPr>
              <a:xfrm>
                <a:off x="471625" y="7192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17;p63"/>
            <p:cNvSpPr/>
            <p:nvPr/>
          </p:nvSpPr>
          <p:spPr>
            <a:xfrm>
              <a:off x="8781454" y="240383"/>
              <a:ext cx="265848" cy="372299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63"/>
            <p:cNvGrpSpPr/>
            <p:nvPr/>
          </p:nvGrpSpPr>
          <p:grpSpPr>
            <a:xfrm>
              <a:off x="268771" y="4367829"/>
              <a:ext cx="754416" cy="547763"/>
              <a:chOff x="268771" y="4367829"/>
              <a:chExt cx="754416" cy="547763"/>
            </a:xfrm>
          </p:grpSpPr>
          <p:sp>
            <p:nvSpPr>
              <p:cNvPr id="19" name="Google Shape;19;p63"/>
              <p:cNvSpPr/>
              <p:nvPr/>
            </p:nvSpPr>
            <p:spPr>
              <a:xfrm>
                <a:off x="449526" y="4640072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63"/>
              <p:cNvSpPr/>
              <p:nvPr/>
            </p:nvSpPr>
            <p:spPr>
              <a:xfrm>
                <a:off x="268771" y="4367829"/>
                <a:ext cx="95666" cy="9566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63"/>
              <p:cNvSpPr/>
              <p:nvPr/>
            </p:nvSpPr>
            <p:spPr>
              <a:xfrm>
                <a:off x="927521" y="4819929"/>
                <a:ext cx="95666" cy="95663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63"/>
          <p:cNvSpPr txBox="1">
            <a:spLocks noGrp="1"/>
          </p:cNvSpPr>
          <p:nvPr>
            <p:ph type="ctrTitle"/>
          </p:nvPr>
        </p:nvSpPr>
        <p:spPr>
          <a:xfrm>
            <a:off x="718375" y="1276100"/>
            <a:ext cx="5239200" cy="21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3"/>
          <p:cNvSpPr txBox="1">
            <a:spLocks noGrp="1"/>
          </p:cNvSpPr>
          <p:nvPr>
            <p:ph type="subTitle" idx="1"/>
          </p:nvPr>
        </p:nvSpPr>
        <p:spPr>
          <a:xfrm>
            <a:off x="718375" y="3391600"/>
            <a:ext cx="5239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2"/>
          <p:cNvSpPr/>
          <p:nvPr/>
        </p:nvSpPr>
        <p:spPr>
          <a:xfrm rot="2915658" flipH="1">
            <a:off x="7174539" y="-2436904"/>
            <a:ext cx="4904724" cy="4613958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72"/>
          <p:cNvGrpSpPr/>
          <p:nvPr/>
        </p:nvGrpSpPr>
        <p:grpSpPr>
          <a:xfrm>
            <a:off x="8500038" y="3718696"/>
            <a:ext cx="399431" cy="428954"/>
            <a:chOff x="8500038" y="3718696"/>
            <a:chExt cx="399431" cy="428954"/>
          </a:xfrm>
        </p:grpSpPr>
        <p:sp>
          <p:nvSpPr>
            <p:cNvPr id="176" name="Google Shape;176;p72"/>
            <p:cNvSpPr/>
            <p:nvPr/>
          </p:nvSpPr>
          <p:spPr>
            <a:xfrm flipH="1">
              <a:off x="8732071" y="3718696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2"/>
            <p:cNvSpPr/>
            <p:nvPr/>
          </p:nvSpPr>
          <p:spPr>
            <a:xfrm flipH="1">
              <a:off x="8500038" y="381205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2"/>
            <p:cNvSpPr/>
            <p:nvPr/>
          </p:nvSpPr>
          <p:spPr>
            <a:xfrm flipH="1">
              <a:off x="8619095" y="4106275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72"/>
          <p:cNvSpPr/>
          <p:nvPr/>
        </p:nvSpPr>
        <p:spPr>
          <a:xfrm>
            <a:off x="7286459" y="219664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2"/>
          <p:cNvSpPr txBox="1">
            <a:spLocks noGrp="1"/>
          </p:cNvSpPr>
          <p:nvPr>
            <p:ph type="title"/>
          </p:nvPr>
        </p:nvSpPr>
        <p:spPr>
          <a:xfrm>
            <a:off x="2823775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3"/>
          <p:cNvSpPr txBox="1"/>
          <p:nvPr/>
        </p:nvSpPr>
        <p:spPr>
          <a:xfrm>
            <a:off x="854600" y="3406725"/>
            <a:ext cx="3960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hlink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3" name="Google Shape;183;p73"/>
          <p:cNvSpPr/>
          <p:nvPr/>
        </p:nvSpPr>
        <p:spPr>
          <a:xfrm rot="-2915658">
            <a:off x="-3669376" y="-2316254"/>
            <a:ext cx="4904724" cy="4613958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73"/>
          <p:cNvGrpSpPr/>
          <p:nvPr/>
        </p:nvGrpSpPr>
        <p:grpSpPr>
          <a:xfrm>
            <a:off x="215267" y="1132421"/>
            <a:ext cx="399431" cy="3586763"/>
            <a:chOff x="215267" y="1132421"/>
            <a:chExt cx="399431" cy="3586763"/>
          </a:xfrm>
        </p:grpSpPr>
        <p:grpSp>
          <p:nvGrpSpPr>
            <p:cNvPr id="185" name="Google Shape;185;p73"/>
            <p:cNvGrpSpPr/>
            <p:nvPr/>
          </p:nvGrpSpPr>
          <p:grpSpPr>
            <a:xfrm>
              <a:off x="215267" y="1132421"/>
              <a:ext cx="399431" cy="428954"/>
              <a:chOff x="215267" y="1132421"/>
              <a:chExt cx="399431" cy="428954"/>
            </a:xfrm>
          </p:grpSpPr>
          <p:sp>
            <p:nvSpPr>
              <p:cNvPr id="186" name="Google Shape;186;p73"/>
              <p:cNvSpPr/>
              <p:nvPr/>
            </p:nvSpPr>
            <p:spPr>
              <a:xfrm rot="10800000">
                <a:off x="447300" y="132694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3"/>
              <p:cNvSpPr/>
              <p:nvPr/>
            </p:nvSpPr>
            <p:spPr>
              <a:xfrm rot="10800000">
                <a:off x="215267" y="137557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3"/>
              <p:cNvSpPr/>
              <p:nvPr/>
            </p:nvSpPr>
            <p:spPr>
              <a:xfrm rot="10800000">
                <a:off x="334324" y="113242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3"/>
            <p:cNvGrpSpPr/>
            <p:nvPr/>
          </p:nvGrpSpPr>
          <p:grpSpPr>
            <a:xfrm>
              <a:off x="215278" y="4372752"/>
              <a:ext cx="336421" cy="346432"/>
              <a:chOff x="215278" y="4372752"/>
              <a:chExt cx="336421" cy="346432"/>
            </a:xfrm>
          </p:grpSpPr>
          <p:sp>
            <p:nvSpPr>
              <p:cNvPr id="190" name="Google Shape;190;p73"/>
              <p:cNvSpPr/>
              <p:nvPr/>
            </p:nvSpPr>
            <p:spPr>
              <a:xfrm rot="10800000">
                <a:off x="510324" y="467780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3"/>
              <p:cNvSpPr/>
              <p:nvPr/>
            </p:nvSpPr>
            <p:spPr>
              <a:xfrm rot="10800000">
                <a:off x="215278" y="4372752"/>
                <a:ext cx="217799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" name="Google Shape;192;p73"/>
          <p:cNvSpPr/>
          <p:nvPr/>
        </p:nvSpPr>
        <p:spPr>
          <a:xfrm rot="-2915653">
            <a:off x="4284134" y="28825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3"/>
          <p:cNvSpPr txBox="1">
            <a:spLocks noGrp="1"/>
          </p:cNvSpPr>
          <p:nvPr>
            <p:ph type="title"/>
          </p:nvPr>
        </p:nvSpPr>
        <p:spPr>
          <a:xfrm>
            <a:off x="713261" y="608175"/>
            <a:ext cx="4242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3"/>
          <p:cNvSpPr txBox="1">
            <a:spLocks noGrp="1"/>
          </p:cNvSpPr>
          <p:nvPr>
            <p:ph type="subTitle" idx="1"/>
          </p:nvPr>
        </p:nvSpPr>
        <p:spPr>
          <a:xfrm>
            <a:off x="713225" y="1537155"/>
            <a:ext cx="42426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4"/>
          <p:cNvSpPr/>
          <p:nvPr/>
        </p:nvSpPr>
        <p:spPr>
          <a:xfrm rot="-10350478" flipH="1">
            <a:off x="-2302839" y="-3317956"/>
            <a:ext cx="4904720" cy="4613963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4"/>
          <p:cNvSpPr/>
          <p:nvPr/>
        </p:nvSpPr>
        <p:spPr>
          <a:xfrm>
            <a:off x="-665279" y="3436639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74"/>
          <p:cNvGrpSpPr/>
          <p:nvPr/>
        </p:nvGrpSpPr>
        <p:grpSpPr>
          <a:xfrm>
            <a:off x="8492338" y="644271"/>
            <a:ext cx="399431" cy="428954"/>
            <a:chOff x="2375463" y="539496"/>
            <a:chExt cx="399431" cy="428954"/>
          </a:xfrm>
        </p:grpSpPr>
        <p:sp>
          <p:nvSpPr>
            <p:cNvPr id="199" name="Google Shape;199;p74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4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4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74"/>
          <p:cNvGrpSpPr/>
          <p:nvPr/>
        </p:nvGrpSpPr>
        <p:grpSpPr>
          <a:xfrm>
            <a:off x="205588" y="2171821"/>
            <a:ext cx="399431" cy="428954"/>
            <a:chOff x="2375463" y="539496"/>
            <a:chExt cx="399431" cy="428954"/>
          </a:xfrm>
        </p:grpSpPr>
        <p:sp>
          <p:nvSpPr>
            <p:cNvPr id="203" name="Google Shape;203;p74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4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4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74"/>
          <p:cNvGrpSpPr/>
          <p:nvPr/>
        </p:nvGrpSpPr>
        <p:grpSpPr>
          <a:xfrm>
            <a:off x="8525675" y="3372444"/>
            <a:ext cx="332757" cy="326877"/>
            <a:chOff x="8525675" y="3372444"/>
            <a:chExt cx="332757" cy="326877"/>
          </a:xfrm>
        </p:grpSpPr>
        <p:sp>
          <p:nvSpPr>
            <p:cNvPr id="207" name="Google Shape;207;p74"/>
            <p:cNvSpPr/>
            <p:nvPr/>
          </p:nvSpPr>
          <p:spPr>
            <a:xfrm rot="10800000" flipH="1">
              <a:off x="8525675" y="33724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4"/>
            <p:cNvSpPr/>
            <p:nvPr/>
          </p:nvSpPr>
          <p:spPr>
            <a:xfrm rot="10800000" flipH="1">
              <a:off x="8765975" y="360687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74"/>
          <p:cNvSpPr txBox="1">
            <a:spLocks noGrp="1"/>
          </p:cNvSpPr>
          <p:nvPr>
            <p:ph type="title"/>
          </p:nvPr>
        </p:nvSpPr>
        <p:spPr>
          <a:xfrm>
            <a:off x="885475" y="2319675"/>
            <a:ext cx="629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0" name="Google Shape;210;p74"/>
          <p:cNvSpPr txBox="1">
            <a:spLocks noGrp="1"/>
          </p:cNvSpPr>
          <p:nvPr>
            <p:ph type="subTitle" idx="1"/>
          </p:nvPr>
        </p:nvSpPr>
        <p:spPr>
          <a:xfrm>
            <a:off x="885325" y="711875"/>
            <a:ext cx="6297600" cy="16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75"/>
          <p:cNvGrpSpPr/>
          <p:nvPr/>
        </p:nvGrpSpPr>
        <p:grpSpPr>
          <a:xfrm>
            <a:off x="-4005442" y="-3449788"/>
            <a:ext cx="15536548" cy="12871996"/>
            <a:chOff x="-4005442" y="-3449788"/>
            <a:chExt cx="15536548" cy="12871996"/>
          </a:xfrm>
        </p:grpSpPr>
        <p:sp>
          <p:nvSpPr>
            <p:cNvPr id="213" name="Google Shape;213;p75"/>
            <p:cNvSpPr/>
            <p:nvPr/>
          </p:nvSpPr>
          <p:spPr>
            <a:xfrm rot="1570986" flipH="1">
              <a:off x="5860090" y="3962894"/>
              <a:ext cx="4904723" cy="461395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5"/>
            <p:cNvSpPr/>
            <p:nvPr/>
          </p:nvSpPr>
          <p:spPr>
            <a:xfrm rot="2915643" flipH="1">
              <a:off x="-3241388" y="-2551363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75"/>
          <p:cNvGrpSpPr/>
          <p:nvPr/>
        </p:nvGrpSpPr>
        <p:grpSpPr>
          <a:xfrm>
            <a:off x="104992" y="212406"/>
            <a:ext cx="8876357" cy="4739756"/>
            <a:chOff x="104992" y="212406"/>
            <a:chExt cx="8876357" cy="4739756"/>
          </a:xfrm>
        </p:grpSpPr>
        <p:grpSp>
          <p:nvGrpSpPr>
            <p:cNvPr id="216" name="Google Shape;216;p75"/>
            <p:cNvGrpSpPr/>
            <p:nvPr/>
          </p:nvGrpSpPr>
          <p:grpSpPr>
            <a:xfrm>
              <a:off x="8581917" y="1855996"/>
              <a:ext cx="399432" cy="428954"/>
              <a:chOff x="8581917" y="1855996"/>
              <a:chExt cx="399432" cy="428954"/>
            </a:xfrm>
          </p:grpSpPr>
          <p:sp>
            <p:nvSpPr>
              <p:cNvPr id="217" name="Google Shape;217;p75"/>
              <p:cNvSpPr/>
              <p:nvPr/>
            </p:nvSpPr>
            <p:spPr>
              <a:xfrm>
                <a:off x="8581917" y="18559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75"/>
              <p:cNvSpPr/>
              <p:nvPr/>
            </p:nvSpPr>
            <p:spPr>
              <a:xfrm>
                <a:off x="8888892" y="19493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75"/>
              <p:cNvSpPr/>
              <p:nvPr/>
            </p:nvSpPr>
            <p:spPr>
              <a:xfrm>
                <a:off x="8820917" y="22435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75"/>
            <p:cNvGrpSpPr/>
            <p:nvPr/>
          </p:nvGrpSpPr>
          <p:grpSpPr>
            <a:xfrm>
              <a:off x="104992" y="1151771"/>
              <a:ext cx="399431" cy="428954"/>
              <a:chOff x="104992" y="1151771"/>
              <a:chExt cx="399431" cy="428954"/>
            </a:xfrm>
          </p:grpSpPr>
          <p:sp>
            <p:nvSpPr>
              <p:cNvPr id="221" name="Google Shape;221;p75"/>
              <p:cNvSpPr/>
              <p:nvPr/>
            </p:nvSpPr>
            <p:spPr>
              <a:xfrm rot="10800000">
                <a:off x="337025" y="1346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75"/>
              <p:cNvSpPr/>
              <p:nvPr/>
            </p:nvSpPr>
            <p:spPr>
              <a:xfrm rot="10800000">
                <a:off x="104992" y="1394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75"/>
              <p:cNvSpPr/>
              <p:nvPr/>
            </p:nvSpPr>
            <p:spPr>
              <a:xfrm rot="10800000">
                <a:off x="224049" y="1151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75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225" name="Google Shape;225;p75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75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75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75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229" name="Google Shape;229;p75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75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1" name="Google Shape;231;p75"/>
          <p:cNvGrpSpPr/>
          <p:nvPr/>
        </p:nvGrpSpPr>
        <p:grpSpPr>
          <a:xfrm>
            <a:off x="-1204349" y="906049"/>
            <a:ext cx="11125661" cy="2958450"/>
            <a:chOff x="-1204349" y="906049"/>
            <a:chExt cx="11125661" cy="2958450"/>
          </a:xfrm>
        </p:grpSpPr>
        <p:sp>
          <p:nvSpPr>
            <p:cNvPr id="232" name="Google Shape;232;p75"/>
            <p:cNvSpPr/>
            <p:nvPr/>
          </p:nvSpPr>
          <p:spPr>
            <a:xfrm>
              <a:off x="8137051" y="9060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5"/>
            <p:cNvSpPr/>
            <p:nvPr/>
          </p:nvSpPr>
          <p:spPr>
            <a:xfrm>
              <a:off x="-1204349" y="31175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5"/>
          <p:cNvSpPr txBox="1">
            <a:spLocks noGrp="1"/>
          </p:cNvSpPr>
          <p:nvPr>
            <p:ph type="subTitle" idx="1"/>
          </p:nvPr>
        </p:nvSpPr>
        <p:spPr>
          <a:xfrm>
            <a:off x="764425" y="2702799"/>
            <a:ext cx="2369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75"/>
          <p:cNvSpPr txBox="1">
            <a:spLocks noGrp="1"/>
          </p:cNvSpPr>
          <p:nvPr>
            <p:ph type="subTitle" idx="2"/>
          </p:nvPr>
        </p:nvSpPr>
        <p:spPr>
          <a:xfrm>
            <a:off x="3387300" y="2702799"/>
            <a:ext cx="2369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75"/>
          <p:cNvSpPr txBox="1">
            <a:spLocks noGrp="1"/>
          </p:cNvSpPr>
          <p:nvPr>
            <p:ph type="subTitle" idx="3"/>
          </p:nvPr>
        </p:nvSpPr>
        <p:spPr>
          <a:xfrm>
            <a:off x="6010225" y="2702799"/>
            <a:ext cx="23694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75"/>
          <p:cNvSpPr txBox="1">
            <a:spLocks noGrp="1"/>
          </p:cNvSpPr>
          <p:nvPr>
            <p:ph type="subTitle" idx="4"/>
          </p:nvPr>
        </p:nvSpPr>
        <p:spPr>
          <a:xfrm>
            <a:off x="764425" y="2165250"/>
            <a:ext cx="2369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9" name="Google Shape;239;p75"/>
          <p:cNvSpPr txBox="1">
            <a:spLocks noGrp="1"/>
          </p:cNvSpPr>
          <p:nvPr>
            <p:ph type="subTitle" idx="5"/>
          </p:nvPr>
        </p:nvSpPr>
        <p:spPr>
          <a:xfrm>
            <a:off x="3387304" y="2165250"/>
            <a:ext cx="2369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0" name="Google Shape;240;p75"/>
          <p:cNvSpPr txBox="1">
            <a:spLocks noGrp="1"/>
          </p:cNvSpPr>
          <p:nvPr>
            <p:ph type="subTitle" idx="6"/>
          </p:nvPr>
        </p:nvSpPr>
        <p:spPr>
          <a:xfrm>
            <a:off x="6010225" y="2165250"/>
            <a:ext cx="2369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76"/>
          <p:cNvGrpSpPr/>
          <p:nvPr/>
        </p:nvGrpSpPr>
        <p:grpSpPr>
          <a:xfrm>
            <a:off x="-2326555" y="-1550026"/>
            <a:ext cx="13790556" cy="8941255"/>
            <a:chOff x="-2326555" y="-1550026"/>
            <a:chExt cx="13790556" cy="8941255"/>
          </a:xfrm>
        </p:grpSpPr>
        <p:sp>
          <p:nvSpPr>
            <p:cNvPr id="243" name="Google Shape;243;p76"/>
            <p:cNvSpPr/>
            <p:nvPr/>
          </p:nvSpPr>
          <p:spPr>
            <a:xfrm>
              <a:off x="7867650" y="-1550026"/>
              <a:ext cx="3596351" cy="305780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6"/>
            <p:cNvSpPr/>
            <p:nvPr/>
          </p:nvSpPr>
          <p:spPr>
            <a:xfrm rot="5400011">
              <a:off x="-1388812" y="3264089"/>
              <a:ext cx="3189394" cy="5064869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76"/>
          <p:cNvGrpSpPr/>
          <p:nvPr/>
        </p:nvGrpSpPr>
        <p:grpSpPr>
          <a:xfrm>
            <a:off x="-721249" y="-200400"/>
            <a:ext cx="10559644" cy="4668450"/>
            <a:chOff x="-721249" y="-200400"/>
            <a:chExt cx="10559644" cy="4668450"/>
          </a:xfrm>
        </p:grpSpPr>
        <p:sp>
          <p:nvSpPr>
            <p:cNvPr id="246" name="Google Shape;246;p76"/>
            <p:cNvSpPr/>
            <p:nvPr/>
          </p:nvSpPr>
          <p:spPr>
            <a:xfrm>
              <a:off x="-606949" y="-20040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6"/>
            <p:cNvSpPr/>
            <p:nvPr/>
          </p:nvSpPr>
          <p:spPr>
            <a:xfrm>
              <a:off x="8470376" y="6568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6"/>
            <p:cNvSpPr/>
            <p:nvPr/>
          </p:nvSpPr>
          <p:spPr>
            <a:xfrm>
              <a:off x="-721249" y="38953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76"/>
          <p:cNvGrpSpPr/>
          <p:nvPr/>
        </p:nvGrpSpPr>
        <p:grpSpPr>
          <a:xfrm>
            <a:off x="209117" y="227771"/>
            <a:ext cx="8818207" cy="4524029"/>
            <a:chOff x="209117" y="227771"/>
            <a:chExt cx="8818207" cy="4524029"/>
          </a:xfrm>
        </p:grpSpPr>
        <p:grpSp>
          <p:nvGrpSpPr>
            <p:cNvPr id="250" name="Google Shape;250;p76"/>
            <p:cNvGrpSpPr/>
            <p:nvPr/>
          </p:nvGrpSpPr>
          <p:grpSpPr>
            <a:xfrm>
              <a:off x="8535442" y="227771"/>
              <a:ext cx="399431" cy="428954"/>
              <a:chOff x="8535442" y="227771"/>
              <a:chExt cx="399431" cy="428954"/>
            </a:xfrm>
          </p:grpSpPr>
          <p:sp>
            <p:nvSpPr>
              <p:cNvPr id="251" name="Google Shape;251;p76"/>
              <p:cNvSpPr/>
              <p:nvPr/>
            </p:nvSpPr>
            <p:spPr>
              <a:xfrm rot="10800000">
                <a:off x="8767475" y="422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6"/>
              <p:cNvSpPr/>
              <p:nvPr/>
            </p:nvSpPr>
            <p:spPr>
              <a:xfrm rot="10800000">
                <a:off x="8535442" y="470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6"/>
              <p:cNvSpPr/>
              <p:nvPr/>
            </p:nvSpPr>
            <p:spPr>
              <a:xfrm rot="10800000">
                <a:off x="8654499" y="227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6"/>
            <p:cNvGrpSpPr/>
            <p:nvPr/>
          </p:nvGrpSpPr>
          <p:grpSpPr>
            <a:xfrm>
              <a:off x="8627892" y="4322846"/>
              <a:ext cx="399432" cy="428954"/>
              <a:chOff x="8627892" y="4322846"/>
              <a:chExt cx="399432" cy="428954"/>
            </a:xfrm>
          </p:grpSpPr>
          <p:sp>
            <p:nvSpPr>
              <p:cNvPr id="255" name="Google Shape;255;p76"/>
              <p:cNvSpPr/>
              <p:nvPr/>
            </p:nvSpPr>
            <p:spPr>
              <a:xfrm>
                <a:off x="8627892" y="43228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6"/>
              <p:cNvSpPr/>
              <p:nvPr/>
            </p:nvSpPr>
            <p:spPr>
              <a:xfrm>
                <a:off x="8934867" y="441620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6"/>
              <p:cNvSpPr/>
              <p:nvPr/>
            </p:nvSpPr>
            <p:spPr>
              <a:xfrm>
                <a:off x="8866892" y="471042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76"/>
            <p:cNvGrpSpPr/>
            <p:nvPr/>
          </p:nvGrpSpPr>
          <p:grpSpPr>
            <a:xfrm>
              <a:off x="209117" y="656721"/>
              <a:ext cx="216975" cy="322429"/>
              <a:chOff x="209117" y="656721"/>
              <a:chExt cx="216975" cy="322429"/>
            </a:xfrm>
          </p:grpSpPr>
          <p:sp>
            <p:nvSpPr>
              <p:cNvPr id="259" name="Google Shape;259;p76"/>
              <p:cNvSpPr/>
              <p:nvPr/>
            </p:nvSpPr>
            <p:spPr>
              <a:xfrm>
                <a:off x="209117" y="6567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6"/>
              <p:cNvSpPr/>
              <p:nvPr/>
            </p:nvSpPr>
            <p:spPr>
              <a:xfrm>
                <a:off x="384717" y="9377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" name="Google Shape;261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76"/>
          <p:cNvSpPr txBox="1">
            <a:spLocks noGrp="1"/>
          </p:cNvSpPr>
          <p:nvPr>
            <p:ph type="subTitle" idx="1"/>
          </p:nvPr>
        </p:nvSpPr>
        <p:spPr>
          <a:xfrm>
            <a:off x="1333500" y="1786329"/>
            <a:ext cx="27135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76"/>
          <p:cNvSpPr txBox="1">
            <a:spLocks noGrp="1"/>
          </p:cNvSpPr>
          <p:nvPr>
            <p:ph type="subTitle" idx="2"/>
          </p:nvPr>
        </p:nvSpPr>
        <p:spPr>
          <a:xfrm>
            <a:off x="5096973" y="1786329"/>
            <a:ext cx="27135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subTitle" idx="3"/>
          </p:nvPr>
        </p:nvSpPr>
        <p:spPr>
          <a:xfrm>
            <a:off x="1333500" y="3357475"/>
            <a:ext cx="27135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subTitle" idx="4"/>
          </p:nvPr>
        </p:nvSpPr>
        <p:spPr>
          <a:xfrm>
            <a:off x="5096973" y="3357475"/>
            <a:ext cx="27135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subTitle" idx="5"/>
          </p:nvPr>
        </p:nvSpPr>
        <p:spPr>
          <a:xfrm>
            <a:off x="1333512" y="1442075"/>
            <a:ext cx="2713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7" name="Google Shape;267;p76"/>
          <p:cNvSpPr txBox="1">
            <a:spLocks noGrp="1"/>
          </p:cNvSpPr>
          <p:nvPr>
            <p:ph type="subTitle" idx="6"/>
          </p:nvPr>
        </p:nvSpPr>
        <p:spPr>
          <a:xfrm>
            <a:off x="1333512" y="3013335"/>
            <a:ext cx="2713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8" name="Google Shape;268;p76"/>
          <p:cNvSpPr txBox="1">
            <a:spLocks noGrp="1"/>
          </p:cNvSpPr>
          <p:nvPr>
            <p:ph type="subTitle" idx="7"/>
          </p:nvPr>
        </p:nvSpPr>
        <p:spPr>
          <a:xfrm>
            <a:off x="5096979" y="1442075"/>
            <a:ext cx="2713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9" name="Google Shape;269;p76"/>
          <p:cNvSpPr txBox="1">
            <a:spLocks noGrp="1"/>
          </p:cNvSpPr>
          <p:nvPr>
            <p:ph type="subTitle" idx="8"/>
          </p:nvPr>
        </p:nvSpPr>
        <p:spPr>
          <a:xfrm>
            <a:off x="5096979" y="3013335"/>
            <a:ext cx="2713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7"/>
          <p:cNvGrpSpPr/>
          <p:nvPr/>
        </p:nvGrpSpPr>
        <p:grpSpPr>
          <a:xfrm>
            <a:off x="-3557767" y="-4448664"/>
            <a:ext cx="15759173" cy="13192196"/>
            <a:chOff x="-3557767" y="-4448664"/>
            <a:chExt cx="15759173" cy="13192196"/>
          </a:xfrm>
        </p:grpSpPr>
        <p:grpSp>
          <p:nvGrpSpPr>
            <p:cNvPr id="272" name="Google Shape;272;p77"/>
            <p:cNvGrpSpPr/>
            <p:nvPr/>
          </p:nvGrpSpPr>
          <p:grpSpPr>
            <a:xfrm>
              <a:off x="8605742" y="3922921"/>
              <a:ext cx="399432" cy="428954"/>
              <a:chOff x="8605742" y="3922921"/>
              <a:chExt cx="399432" cy="428954"/>
            </a:xfrm>
          </p:grpSpPr>
          <p:sp>
            <p:nvSpPr>
              <p:cNvPr id="273" name="Google Shape;273;p77"/>
              <p:cNvSpPr/>
              <p:nvPr/>
            </p:nvSpPr>
            <p:spPr>
              <a:xfrm>
                <a:off x="8605742" y="39229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77"/>
              <p:cNvSpPr/>
              <p:nvPr/>
            </p:nvSpPr>
            <p:spPr>
              <a:xfrm>
                <a:off x="8912717" y="401627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77"/>
              <p:cNvSpPr/>
              <p:nvPr/>
            </p:nvSpPr>
            <p:spPr>
              <a:xfrm>
                <a:off x="8844742" y="4310500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" name="Google Shape;276;p77"/>
            <p:cNvGrpSpPr/>
            <p:nvPr/>
          </p:nvGrpSpPr>
          <p:grpSpPr>
            <a:xfrm>
              <a:off x="8761050" y="1989831"/>
              <a:ext cx="208787" cy="275803"/>
              <a:chOff x="8761050" y="1989831"/>
              <a:chExt cx="208787" cy="275803"/>
            </a:xfrm>
          </p:grpSpPr>
          <p:sp>
            <p:nvSpPr>
              <p:cNvPr id="277" name="Google Shape;277;p77"/>
              <p:cNvSpPr/>
              <p:nvPr/>
            </p:nvSpPr>
            <p:spPr>
              <a:xfrm rot="10800000">
                <a:off x="8761050" y="19898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77"/>
              <p:cNvSpPr/>
              <p:nvPr/>
            </p:nvSpPr>
            <p:spPr>
              <a:xfrm rot="10800000">
                <a:off x="8928462" y="22242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" name="Google Shape;279;p77"/>
            <p:cNvGrpSpPr/>
            <p:nvPr/>
          </p:nvGrpSpPr>
          <p:grpSpPr>
            <a:xfrm>
              <a:off x="-3557767" y="-4448664"/>
              <a:ext cx="15759173" cy="13192196"/>
              <a:chOff x="-3557767" y="-4448664"/>
              <a:chExt cx="15759173" cy="13192196"/>
            </a:xfrm>
          </p:grpSpPr>
          <p:sp>
            <p:nvSpPr>
              <p:cNvPr id="280" name="Google Shape;280;p77"/>
              <p:cNvSpPr/>
              <p:nvPr/>
            </p:nvSpPr>
            <p:spPr>
              <a:xfrm rot="9229014">
                <a:off x="6530390" y="-3603303"/>
                <a:ext cx="4904723" cy="4613953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77"/>
              <p:cNvSpPr/>
              <p:nvPr/>
            </p:nvSpPr>
            <p:spPr>
              <a:xfrm rot="7884357">
                <a:off x="-2793713" y="3927822"/>
                <a:ext cx="4164143" cy="3917285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77"/>
            <p:cNvGrpSpPr/>
            <p:nvPr/>
          </p:nvGrpSpPr>
          <p:grpSpPr>
            <a:xfrm>
              <a:off x="-8" y="265946"/>
              <a:ext cx="399431" cy="428954"/>
              <a:chOff x="-8" y="265946"/>
              <a:chExt cx="399431" cy="428954"/>
            </a:xfrm>
          </p:grpSpPr>
          <p:sp>
            <p:nvSpPr>
              <p:cNvPr id="283" name="Google Shape;283;p77"/>
              <p:cNvSpPr/>
              <p:nvPr/>
            </p:nvSpPr>
            <p:spPr>
              <a:xfrm rot="10800000">
                <a:off x="232025" y="46046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77"/>
              <p:cNvSpPr/>
              <p:nvPr/>
            </p:nvSpPr>
            <p:spPr>
              <a:xfrm rot="10800000">
                <a:off x="-8" y="50909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77"/>
              <p:cNvSpPr/>
              <p:nvPr/>
            </p:nvSpPr>
            <p:spPr>
              <a:xfrm rot="10800000">
                <a:off x="119049" y="26594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77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287" name="Google Shape;287;p77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77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77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77"/>
            <p:cNvGrpSpPr/>
            <p:nvPr/>
          </p:nvGrpSpPr>
          <p:grpSpPr>
            <a:xfrm>
              <a:off x="-1204349" y="3117549"/>
              <a:ext cx="10901949" cy="1859925"/>
              <a:chOff x="-1204349" y="3117549"/>
              <a:chExt cx="10901949" cy="1859925"/>
            </a:xfrm>
          </p:grpSpPr>
          <p:sp>
            <p:nvSpPr>
              <p:cNvPr id="291" name="Google Shape;291;p77"/>
              <p:cNvSpPr/>
              <p:nvPr/>
            </p:nvSpPr>
            <p:spPr>
              <a:xfrm>
                <a:off x="7913339" y="4230524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77"/>
              <p:cNvSpPr/>
              <p:nvPr/>
            </p:nvSpPr>
            <p:spPr>
              <a:xfrm>
                <a:off x="-1204349" y="3117549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3" name="Google Shape;293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7"/>
          <p:cNvSpPr txBox="1">
            <a:spLocks noGrp="1"/>
          </p:cNvSpPr>
          <p:nvPr>
            <p:ph type="subTitle" idx="1"/>
          </p:nvPr>
        </p:nvSpPr>
        <p:spPr>
          <a:xfrm>
            <a:off x="872463" y="1989827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7"/>
          <p:cNvSpPr txBox="1">
            <a:spLocks noGrp="1"/>
          </p:cNvSpPr>
          <p:nvPr>
            <p:ph type="subTitle" idx="2"/>
          </p:nvPr>
        </p:nvSpPr>
        <p:spPr>
          <a:xfrm>
            <a:off x="3467587" y="1989827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77"/>
          <p:cNvSpPr txBox="1">
            <a:spLocks noGrp="1"/>
          </p:cNvSpPr>
          <p:nvPr>
            <p:ph type="subTitle" idx="3"/>
          </p:nvPr>
        </p:nvSpPr>
        <p:spPr>
          <a:xfrm>
            <a:off x="872463" y="3480800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77"/>
          <p:cNvSpPr txBox="1">
            <a:spLocks noGrp="1"/>
          </p:cNvSpPr>
          <p:nvPr>
            <p:ph type="subTitle" idx="4"/>
          </p:nvPr>
        </p:nvSpPr>
        <p:spPr>
          <a:xfrm>
            <a:off x="3467587" y="3480800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7"/>
          <p:cNvSpPr txBox="1">
            <a:spLocks noGrp="1"/>
          </p:cNvSpPr>
          <p:nvPr>
            <p:ph type="subTitle" idx="5"/>
          </p:nvPr>
        </p:nvSpPr>
        <p:spPr>
          <a:xfrm>
            <a:off x="6062711" y="1989827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7"/>
          <p:cNvSpPr txBox="1">
            <a:spLocks noGrp="1"/>
          </p:cNvSpPr>
          <p:nvPr>
            <p:ph type="subTitle" idx="6"/>
          </p:nvPr>
        </p:nvSpPr>
        <p:spPr>
          <a:xfrm>
            <a:off x="6062711" y="3480800"/>
            <a:ext cx="2208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subTitle" idx="7"/>
          </p:nvPr>
        </p:nvSpPr>
        <p:spPr>
          <a:xfrm>
            <a:off x="873464" y="1649625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subTitle" idx="8"/>
          </p:nvPr>
        </p:nvSpPr>
        <p:spPr>
          <a:xfrm>
            <a:off x="3468588" y="1649625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subTitle" idx="9"/>
          </p:nvPr>
        </p:nvSpPr>
        <p:spPr>
          <a:xfrm>
            <a:off x="6063712" y="1649625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subTitle" idx="13"/>
          </p:nvPr>
        </p:nvSpPr>
        <p:spPr>
          <a:xfrm>
            <a:off x="873464" y="3140574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4" name="Google Shape;304;p77"/>
          <p:cNvSpPr txBox="1">
            <a:spLocks noGrp="1"/>
          </p:cNvSpPr>
          <p:nvPr>
            <p:ph type="subTitle" idx="14"/>
          </p:nvPr>
        </p:nvSpPr>
        <p:spPr>
          <a:xfrm>
            <a:off x="3468588" y="3140574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5" name="Google Shape;305;p77"/>
          <p:cNvSpPr txBox="1">
            <a:spLocks noGrp="1"/>
          </p:cNvSpPr>
          <p:nvPr>
            <p:ph type="subTitle" idx="15"/>
          </p:nvPr>
        </p:nvSpPr>
        <p:spPr>
          <a:xfrm>
            <a:off x="6063712" y="3140574"/>
            <a:ext cx="220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8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7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24300" cy="91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79"/>
          <p:cNvGrpSpPr/>
          <p:nvPr/>
        </p:nvGrpSpPr>
        <p:grpSpPr>
          <a:xfrm>
            <a:off x="8453342" y="3922921"/>
            <a:ext cx="399432" cy="428954"/>
            <a:chOff x="8453342" y="3922921"/>
            <a:chExt cx="399432" cy="428954"/>
          </a:xfrm>
        </p:grpSpPr>
        <p:sp>
          <p:nvSpPr>
            <p:cNvPr id="311" name="Google Shape;311;p79"/>
            <p:cNvSpPr/>
            <p:nvPr/>
          </p:nvSpPr>
          <p:spPr>
            <a:xfrm>
              <a:off x="8453342" y="392292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9"/>
            <p:cNvSpPr/>
            <p:nvPr/>
          </p:nvSpPr>
          <p:spPr>
            <a:xfrm>
              <a:off x="8760317" y="401627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9"/>
            <p:cNvSpPr/>
            <p:nvPr/>
          </p:nvSpPr>
          <p:spPr>
            <a:xfrm>
              <a:off x="8692342" y="431050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9"/>
          <p:cNvGrpSpPr/>
          <p:nvPr/>
        </p:nvGrpSpPr>
        <p:grpSpPr>
          <a:xfrm>
            <a:off x="8706513" y="1857256"/>
            <a:ext cx="208786" cy="275803"/>
            <a:chOff x="8706513" y="1857256"/>
            <a:chExt cx="208786" cy="275803"/>
          </a:xfrm>
        </p:grpSpPr>
        <p:sp>
          <p:nvSpPr>
            <p:cNvPr id="315" name="Google Shape;315;p79"/>
            <p:cNvSpPr/>
            <p:nvPr/>
          </p:nvSpPr>
          <p:spPr>
            <a:xfrm rot="10800000">
              <a:off x="8706513" y="1857256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9"/>
            <p:cNvSpPr/>
            <p:nvPr/>
          </p:nvSpPr>
          <p:spPr>
            <a:xfrm rot="10800000">
              <a:off x="8873924" y="209168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79"/>
          <p:cNvGrpSpPr/>
          <p:nvPr/>
        </p:nvGrpSpPr>
        <p:grpSpPr>
          <a:xfrm>
            <a:off x="-3557767" y="-4416914"/>
            <a:ext cx="15759173" cy="13192196"/>
            <a:chOff x="-3557767" y="-4448664"/>
            <a:chExt cx="15759173" cy="13192196"/>
          </a:xfrm>
        </p:grpSpPr>
        <p:grpSp>
          <p:nvGrpSpPr>
            <p:cNvPr id="318" name="Google Shape;318;p79"/>
            <p:cNvGrpSpPr/>
            <p:nvPr/>
          </p:nvGrpSpPr>
          <p:grpSpPr>
            <a:xfrm>
              <a:off x="-3557767" y="-4448664"/>
              <a:ext cx="15759173" cy="13192196"/>
              <a:chOff x="-3557767" y="-4448664"/>
              <a:chExt cx="15759173" cy="13192196"/>
            </a:xfrm>
          </p:grpSpPr>
          <p:sp>
            <p:nvSpPr>
              <p:cNvPr id="319" name="Google Shape;319;p79"/>
              <p:cNvSpPr/>
              <p:nvPr/>
            </p:nvSpPr>
            <p:spPr>
              <a:xfrm rot="9229014">
                <a:off x="6530390" y="-3603303"/>
                <a:ext cx="4904723" cy="4613953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79"/>
              <p:cNvSpPr/>
              <p:nvPr/>
            </p:nvSpPr>
            <p:spPr>
              <a:xfrm rot="7884357">
                <a:off x="-2793713" y="3927822"/>
                <a:ext cx="4164143" cy="3917285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79"/>
            <p:cNvGrpSpPr/>
            <p:nvPr/>
          </p:nvGrpSpPr>
          <p:grpSpPr>
            <a:xfrm>
              <a:off x="296480" y="464746"/>
              <a:ext cx="399431" cy="428954"/>
              <a:chOff x="296480" y="464746"/>
              <a:chExt cx="399431" cy="428954"/>
            </a:xfrm>
          </p:grpSpPr>
          <p:sp>
            <p:nvSpPr>
              <p:cNvPr id="322" name="Google Shape;322;p79"/>
              <p:cNvSpPr/>
              <p:nvPr/>
            </p:nvSpPr>
            <p:spPr>
              <a:xfrm rot="10800000">
                <a:off x="528513" y="65926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79"/>
              <p:cNvSpPr/>
              <p:nvPr/>
            </p:nvSpPr>
            <p:spPr>
              <a:xfrm rot="10800000">
                <a:off x="296480" y="70789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79"/>
              <p:cNvSpPr/>
              <p:nvPr/>
            </p:nvSpPr>
            <p:spPr>
              <a:xfrm rot="10800000">
                <a:off x="415537" y="46474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" name="Google Shape;325;p79"/>
          <p:cNvGrpSpPr/>
          <p:nvPr/>
        </p:nvGrpSpPr>
        <p:grpSpPr>
          <a:xfrm>
            <a:off x="207837" y="4523959"/>
            <a:ext cx="475425" cy="275803"/>
            <a:chOff x="207837" y="4492209"/>
            <a:chExt cx="475425" cy="275803"/>
          </a:xfrm>
        </p:grpSpPr>
        <p:sp>
          <p:nvSpPr>
            <p:cNvPr id="326" name="Google Shape;326;p79"/>
            <p:cNvSpPr/>
            <p:nvPr/>
          </p:nvSpPr>
          <p:spPr>
            <a:xfrm rot="10800000">
              <a:off x="336300" y="453358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9"/>
            <p:cNvSpPr/>
            <p:nvPr/>
          </p:nvSpPr>
          <p:spPr>
            <a:xfrm rot="10800000">
              <a:off x="590805" y="464657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9"/>
            <p:cNvSpPr/>
            <p:nvPr/>
          </p:nvSpPr>
          <p:spPr>
            <a:xfrm rot="10800000">
              <a:off x="207837" y="44922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79"/>
          <p:cNvGrpSpPr/>
          <p:nvPr/>
        </p:nvGrpSpPr>
        <p:grpSpPr>
          <a:xfrm>
            <a:off x="-1071024" y="3029424"/>
            <a:ext cx="10616224" cy="1948050"/>
            <a:chOff x="-1071024" y="3029424"/>
            <a:chExt cx="10616224" cy="1948050"/>
          </a:xfrm>
        </p:grpSpPr>
        <p:sp>
          <p:nvSpPr>
            <p:cNvPr id="330" name="Google Shape;330;p79"/>
            <p:cNvSpPr/>
            <p:nvPr/>
          </p:nvSpPr>
          <p:spPr>
            <a:xfrm>
              <a:off x="7760939" y="42305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9"/>
            <p:cNvSpPr/>
            <p:nvPr/>
          </p:nvSpPr>
          <p:spPr>
            <a:xfrm>
              <a:off x="-1071024" y="30294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79"/>
          <p:cNvSpPr txBox="1">
            <a:spLocks noGrp="1"/>
          </p:cNvSpPr>
          <p:nvPr>
            <p:ph type="title"/>
          </p:nvPr>
        </p:nvSpPr>
        <p:spPr>
          <a:xfrm>
            <a:off x="985425" y="893688"/>
            <a:ext cx="2967000" cy="22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79"/>
          <p:cNvSpPr txBox="1">
            <a:spLocks noGrp="1"/>
          </p:cNvSpPr>
          <p:nvPr>
            <p:ph type="subTitle" idx="1"/>
          </p:nvPr>
        </p:nvSpPr>
        <p:spPr>
          <a:xfrm>
            <a:off x="985425" y="3096313"/>
            <a:ext cx="29670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79"/>
          <p:cNvSpPr>
            <a:spLocks noGrp="1"/>
          </p:cNvSpPr>
          <p:nvPr>
            <p:ph type="pic" idx="2"/>
          </p:nvPr>
        </p:nvSpPr>
        <p:spPr>
          <a:xfrm>
            <a:off x="4500375" y="776975"/>
            <a:ext cx="3658200" cy="358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0"/>
          <p:cNvSpPr/>
          <p:nvPr/>
        </p:nvSpPr>
        <p:spPr>
          <a:xfrm rot="-10350478" flipH="1">
            <a:off x="-2302839" y="-3317956"/>
            <a:ext cx="4904720" cy="4613963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80"/>
          <p:cNvGrpSpPr/>
          <p:nvPr/>
        </p:nvGrpSpPr>
        <p:grpSpPr>
          <a:xfrm>
            <a:off x="-448516" y="-11"/>
            <a:ext cx="9945770" cy="2351999"/>
            <a:chOff x="-448516" y="-11"/>
            <a:chExt cx="9945770" cy="2351999"/>
          </a:xfrm>
        </p:grpSpPr>
        <p:sp>
          <p:nvSpPr>
            <p:cNvPr id="338" name="Google Shape;338;p80"/>
            <p:cNvSpPr/>
            <p:nvPr/>
          </p:nvSpPr>
          <p:spPr>
            <a:xfrm>
              <a:off x="7173784" y="1379289"/>
              <a:ext cx="2323470" cy="972699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0"/>
            <p:cNvSpPr/>
            <p:nvPr/>
          </p:nvSpPr>
          <p:spPr>
            <a:xfrm>
              <a:off x="-448516" y="-11"/>
              <a:ext cx="2323470" cy="972699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80"/>
          <p:cNvGrpSpPr/>
          <p:nvPr/>
        </p:nvGrpSpPr>
        <p:grpSpPr>
          <a:xfrm>
            <a:off x="253213" y="644271"/>
            <a:ext cx="8638556" cy="4174204"/>
            <a:chOff x="253213" y="644271"/>
            <a:chExt cx="8638556" cy="4174204"/>
          </a:xfrm>
        </p:grpSpPr>
        <p:grpSp>
          <p:nvGrpSpPr>
            <p:cNvPr id="341" name="Google Shape;341;p80"/>
            <p:cNvGrpSpPr/>
            <p:nvPr/>
          </p:nvGrpSpPr>
          <p:grpSpPr>
            <a:xfrm>
              <a:off x="8492338" y="644271"/>
              <a:ext cx="399431" cy="428954"/>
              <a:chOff x="2375463" y="539496"/>
              <a:chExt cx="399431" cy="428954"/>
            </a:xfrm>
          </p:grpSpPr>
          <p:sp>
            <p:nvSpPr>
              <p:cNvPr id="342" name="Google Shape;342;p80"/>
              <p:cNvSpPr/>
              <p:nvPr/>
            </p:nvSpPr>
            <p:spPr>
              <a:xfrm rot="10800000" flipH="1">
                <a:off x="2375463" y="73401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80"/>
              <p:cNvSpPr/>
              <p:nvPr/>
            </p:nvSpPr>
            <p:spPr>
              <a:xfrm rot="10800000" flipH="1">
                <a:off x="2682437" y="7826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80"/>
              <p:cNvSpPr/>
              <p:nvPr/>
            </p:nvSpPr>
            <p:spPr>
              <a:xfrm rot="10800000" flipH="1">
                <a:off x="2614462" y="5394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80"/>
            <p:cNvGrpSpPr/>
            <p:nvPr/>
          </p:nvGrpSpPr>
          <p:grpSpPr>
            <a:xfrm>
              <a:off x="253213" y="4389521"/>
              <a:ext cx="399431" cy="428954"/>
              <a:chOff x="2375463" y="539496"/>
              <a:chExt cx="399431" cy="428954"/>
            </a:xfrm>
          </p:grpSpPr>
          <p:sp>
            <p:nvSpPr>
              <p:cNvPr id="346" name="Google Shape;346;p80"/>
              <p:cNvSpPr/>
              <p:nvPr/>
            </p:nvSpPr>
            <p:spPr>
              <a:xfrm rot="10800000" flipH="1">
                <a:off x="2375463" y="73401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80"/>
              <p:cNvSpPr/>
              <p:nvPr/>
            </p:nvSpPr>
            <p:spPr>
              <a:xfrm rot="10800000" flipH="1">
                <a:off x="2682437" y="7826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80"/>
              <p:cNvSpPr/>
              <p:nvPr/>
            </p:nvSpPr>
            <p:spPr>
              <a:xfrm rot="10800000" flipH="1">
                <a:off x="2614462" y="5394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80"/>
            <p:cNvSpPr/>
            <p:nvPr/>
          </p:nvSpPr>
          <p:spPr>
            <a:xfrm rot="10800000" flipH="1">
              <a:off x="8525675" y="33724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0"/>
            <p:cNvSpPr/>
            <p:nvPr/>
          </p:nvSpPr>
          <p:spPr>
            <a:xfrm rot="10800000" flipH="1">
              <a:off x="8765975" y="360687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80"/>
          <p:cNvSpPr txBox="1">
            <a:spLocks noGrp="1"/>
          </p:cNvSpPr>
          <p:nvPr>
            <p:ph type="title" hasCustomPrompt="1"/>
          </p:nvPr>
        </p:nvSpPr>
        <p:spPr>
          <a:xfrm>
            <a:off x="713225" y="1721725"/>
            <a:ext cx="53598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2" name="Google Shape;352;p80"/>
          <p:cNvSpPr txBox="1">
            <a:spLocks noGrp="1"/>
          </p:cNvSpPr>
          <p:nvPr>
            <p:ph type="subTitle" idx="1"/>
          </p:nvPr>
        </p:nvSpPr>
        <p:spPr>
          <a:xfrm>
            <a:off x="713225" y="2924675"/>
            <a:ext cx="53598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1"/>
          <p:cNvSpPr/>
          <p:nvPr/>
        </p:nvSpPr>
        <p:spPr>
          <a:xfrm>
            <a:off x="-461399" y="1221724"/>
            <a:ext cx="1784261" cy="746950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1"/>
          <p:cNvSpPr/>
          <p:nvPr/>
        </p:nvSpPr>
        <p:spPr>
          <a:xfrm rot="2915653" flipH="1">
            <a:off x="-2255090" y="24025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81"/>
          <p:cNvGrpSpPr/>
          <p:nvPr/>
        </p:nvGrpSpPr>
        <p:grpSpPr>
          <a:xfrm>
            <a:off x="8430763" y="4216671"/>
            <a:ext cx="399431" cy="428954"/>
            <a:chOff x="2375463" y="539496"/>
            <a:chExt cx="399431" cy="428954"/>
          </a:xfrm>
        </p:grpSpPr>
        <p:sp>
          <p:nvSpPr>
            <p:cNvPr id="357" name="Google Shape;357;p81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81"/>
          <p:cNvSpPr/>
          <p:nvPr/>
        </p:nvSpPr>
        <p:spPr>
          <a:xfrm rot="-10457884">
            <a:off x="7872063" y="-1131751"/>
            <a:ext cx="2927178" cy="2292377"/>
          </a:xfrm>
          <a:custGeom>
            <a:avLst/>
            <a:gdLst/>
            <a:ahLst/>
            <a:cxnLst/>
            <a:rect l="l" t="t" r="r" b="b"/>
            <a:pathLst>
              <a:path w="5524" h="4326" extrusionOk="0">
                <a:moveTo>
                  <a:pt x="3350" y="28"/>
                </a:moveTo>
                <a:cubicBezTo>
                  <a:pt x="3874" y="92"/>
                  <a:pt x="4395" y="264"/>
                  <a:pt x="4807" y="594"/>
                </a:cubicBezTo>
                <a:cubicBezTo>
                  <a:pt x="5219" y="924"/>
                  <a:pt x="5512" y="1422"/>
                  <a:pt x="5524" y="1950"/>
                </a:cubicBezTo>
                <a:cubicBezTo>
                  <a:pt x="5539" y="2662"/>
                  <a:pt x="5046" y="3308"/>
                  <a:pt x="4433" y="3670"/>
                </a:cubicBezTo>
                <a:cubicBezTo>
                  <a:pt x="3821" y="4033"/>
                  <a:pt x="3101" y="4161"/>
                  <a:pt x="2397" y="4265"/>
                </a:cubicBezTo>
                <a:cubicBezTo>
                  <a:pt x="2060" y="4315"/>
                  <a:pt x="1715" y="4361"/>
                  <a:pt x="1382" y="4290"/>
                </a:cubicBezTo>
                <a:cubicBezTo>
                  <a:pt x="750" y="4157"/>
                  <a:pt x="258" y="3602"/>
                  <a:pt x="87" y="2978"/>
                </a:cubicBezTo>
                <a:cubicBezTo>
                  <a:pt x="-71" y="2399"/>
                  <a:pt x="-21" y="1537"/>
                  <a:pt x="300" y="1005"/>
                </a:cubicBezTo>
                <a:cubicBezTo>
                  <a:pt x="605" y="498"/>
                  <a:pt x="1402" y="240"/>
                  <a:pt x="1937" y="112"/>
                </a:cubicBezTo>
                <a:cubicBezTo>
                  <a:pt x="2399" y="2"/>
                  <a:pt x="2879" y="-29"/>
                  <a:pt x="3350" y="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81"/>
          <p:cNvGrpSpPr/>
          <p:nvPr/>
        </p:nvGrpSpPr>
        <p:grpSpPr>
          <a:xfrm>
            <a:off x="8522331" y="2298077"/>
            <a:ext cx="468127" cy="346432"/>
            <a:chOff x="8522331" y="2298077"/>
            <a:chExt cx="468127" cy="346432"/>
          </a:xfrm>
        </p:grpSpPr>
        <p:sp>
          <p:nvSpPr>
            <p:cNvPr id="362" name="Google Shape;362;p81"/>
            <p:cNvSpPr/>
            <p:nvPr/>
          </p:nvSpPr>
          <p:spPr>
            <a:xfrm flipH="1">
              <a:off x="8817377" y="2298077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1"/>
            <p:cNvSpPr/>
            <p:nvPr/>
          </p:nvSpPr>
          <p:spPr>
            <a:xfrm flipH="1">
              <a:off x="8522331" y="2339461"/>
              <a:ext cx="217799" cy="3050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1"/>
            <p:cNvSpPr/>
            <p:nvPr/>
          </p:nvSpPr>
          <p:spPr>
            <a:xfrm flipH="1">
              <a:off x="8884958" y="2538999"/>
              <a:ext cx="105500" cy="10550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" name="Google Shape;365;p81"/>
          <p:cNvGrpSpPr/>
          <p:nvPr/>
        </p:nvGrpSpPr>
        <p:grpSpPr>
          <a:xfrm>
            <a:off x="8099988" y="127419"/>
            <a:ext cx="377019" cy="326877"/>
            <a:chOff x="8099988" y="127419"/>
            <a:chExt cx="377019" cy="326877"/>
          </a:xfrm>
        </p:grpSpPr>
        <p:sp>
          <p:nvSpPr>
            <p:cNvPr id="366" name="Google Shape;366;p81"/>
            <p:cNvSpPr/>
            <p:nvPr/>
          </p:nvSpPr>
          <p:spPr>
            <a:xfrm rot="10800000" flipH="1">
              <a:off x="8099988" y="1274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1"/>
            <p:cNvSpPr/>
            <p:nvPr/>
          </p:nvSpPr>
          <p:spPr>
            <a:xfrm rot="10800000" flipH="1">
              <a:off x="8384550" y="3618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81"/>
          <p:cNvSpPr txBox="1">
            <a:spLocks noGrp="1"/>
          </p:cNvSpPr>
          <p:nvPr>
            <p:ph type="title"/>
          </p:nvPr>
        </p:nvSpPr>
        <p:spPr>
          <a:xfrm>
            <a:off x="3862875" y="710600"/>
            <a:ext cx="414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81"/>
          <p:cNvSpPr txBox="1">
            <a:spLocks noGrp="1"/>
          </p:cNvSpPr>
          <p:nvPr>
            <p:ph type="subTitle" idx="1"/>
          </p:nvPr>
        </p:nvSpPr>
        <p:spPr>
          <a:xfrm>
            <a:off x="3862875" y="1300378"/>
            <a:ext cx="4146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81"/>
          <p:cNvSpPr txBox="1">
            <a:spLocks noGrp="1"/>
          </p:cNvSpPr>
          <p:nvPr>
            <p:ph type="title" idx="2"/>
          </p:nvPr>
        </p:nvSpPr>
        <p:spPr>
          <a:xfrm>
            <a:off x="3862875" y="1986657"/>
            <a:ext cx="414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81"/>
          <p:cNvSpPr txBox="1">
            <a:spLocks noGrp="1"/>
          </p:cNvSpPr>
          <p:nvPr>
            <p:ph type="subTitle" idx="3"/>
          </p:nvPr>
        </p:nvSpPr>
        <p:spPr>
          <a:xfrm>
            <a:off x="3862875" y="2576448"/>
            <a:ext cx="4146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81"/>
          <p:cNvSpPr txBox="1">
            <a:spLocks noGrp="1"/>
          </p:cNvSpPr>
          <p:nvPr>
            <p:ph type="title" idx="4"/>
          </p:nvPr>
        </p:nvSpPr>
        <p:spPr>
          <a:xfrm>
            <a:off x="3862875" y="3262715"/>
            <a:ext cx="414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81"/>
          <p:cNvSpPr txBox="1">
            <a:spLocks noGrp="1"/>
          </p:cNvSpPr>
          <p:nvPr>
            <p:ph type="subTitle" idx="5"/>
          </p:nvPr>
        </p:nvSpPr>
        <p:spPr>
          <a:xfrm>
            <a:off x="3862875" y="3852500"/>
            <a:ext cx="4146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64"/>
          <p:cNvGrpSpPr/>
          <p:nvPr/>
        </p:nvGrpSpPr>
        <p:grpSpPr>
          <a:xfrm>
            <a:off x="-4005442" y="-3449788"/>
            <a:ext cx="15536548" cy="12871996"/>
            <a:chOff x="-4005442" y="-3449788"/>
            <a:chExt cx="15536548" cy="12871996"/>
          </a:xfrm>
        </p:grpSpPr>
        <p:sp>
          <p:nvSpPr>
            <p:cNvPr id="26" name="Google Shape;26;p64"/>
            <p:cNvSpPr/>
            <p:nvPr/>
          </p:nvSpPr>
          <p:spPr>
            <a:xfrm rot="1570986" flipH="1">
              <a:off x="5860090" y="3962894"/>
              <a:ext cx="4904723" cy="461395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4"/>
            <p:cNvSpPr/>
            <p:nvPr/>
          </p:nvSpPr>
          <p:spPr>
            <a:xfrm rot="2915643" flipH="1">
              <a:off x="-3241388" y="-2551363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64"/>
          <p:cNvGrpSpPr/>
          <p:nvPr/>
        </p:nvGrpSpPr>
        <p:grpSpPr>
          <a:xfrm>
            <a:off x="104992" y="212406"/>
            <a:ext cx="8876357" cy="4739756"/>
            <a:chOff x="104992" y="212406"/>
            <a:chExt cx="8876357" cy="4739756"/>
          </a:xfrm>
        </p:grpSpPr>
        <p:grpSp>
          <p:nvGrpSpPr>
            <p:cNvPr id="29" name="Google Shape;29;p64"/>
            <p:cNvGrpSpPr/>
            <p:nvPr/>
          </p:nvGrpSpPr>
          <p:grpSpPr>
            <a:xfrm>
              <a:off x="8581917" y="1855996"/>
              <a:ext cx="399432" cy="428954"/>
              <a:chOff x="8581917" y="1855996"/>
              <a:chExt cx="399432" cy="428954"/>
            </a:xfrm>
          </p:grpSpPr>
          <p:sp>
            <p:nvSpPr>
              <p:cNvPr id="30" name="Google Shape;30;p64"/>
              <p:cNvSpPr/>
              <p:nvPr/>
            </p:nvSpPr>
            <p:spPr>
              <a:xfrm>
                <a:off x="8581917" y="18559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64"/>
              <p:cNvSpPr/>
              <p:nvPr/>
            </p:nvSpPr>
            <p:spPr>
              <a:xfrm>
                <a:off x="8888892" y="19493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64"/>
              <p:cNvSpPr/>
              <p:nvPr/>
            </p:nvSpPr>
            <p:spPr>
              <a:xfrm>
                <a:off x="8820917" y="22435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33;p64"/>
            <p:cNvGrpSpPr/>
            <p:nvPr/>
          </p:nvGrpSpPr>
          <p:grpSpPr>
            <a:xfrm>
              <a:off x="104992" y="1151771"/>
              <a:ext cx="399431" cy="428954"/>
              <a:chOff x="104992" y="1151771"/>
              <a:chExt cx="399431" cy="428954"/>
            </a:xfrm>
          </p:grpSpPr>
          <p:sp>
            <p:nvSpPr>
              <p:cNvPr id="34" name="Google Shape;34;p64"/>
              <p:cNvSpPr/>
              <p:nvPr/>
            </p:nvSpPr>
            <p:spPr>
              <a:xfrm rot="10800000">
                <a:off x="337025" y="1346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64"/>
              <p:cNvSpPr/>
              <p:nvPr/>
            </p:nvSpPr>
            <p:spPr>
              <a:xfrm rot="10800000">
                <a:off x="104992" y="1394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64"/>
              <p:cNvSpPr/>
              <p:nvPr/>
            </p:nvSpPr>
            <p:spPr>
              <a:xfrm rot="10800000">
                <a:off x="224049" y="1151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64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38" name="Google Shape;38;p64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64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64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41;p64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42" name="Google Shape;42;p64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64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" name="Google Shape;44;p64"/>
          <p:cNvGrpSpPr/>
          <p:nvPr/>
        </p:nvGrpSpPr>
        <p:grpSpPr>
          <a:xfrm>
            <a:off x="-1195861" y="648874"/>
            <a:ext cx="11525711" cy="3682350"/>
            <a:chOff x="-1204349" y="563149"/>
            <a:chExt cx="11525711" cy="3682350"/>
          </a:xfrm>
        </p:grpSpPr>
        <p:sp>
          <p:nvSpPr>
            <p:cNvPr id="45" name="Google Shape;45;p64"/>
            <p:cNvSpPr/>
            <p:nvPr/>
          </p:nvSpPr>
          <p:spPr>
            <a:xfrm>
              <a:off x="8537101" y="5631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4"/>
            <p:cNvSpPr/>
            <p:nvPr/>
          </p:nvSpPr>
          <p:spPr>
            <a:xfrm>
              <a:off x="-1204349" y="34985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6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82"/>
          <p:cNvGrpSpPr/>
          <p:nvPr/>
        </p:nvGrpSpPr>
        <p:grpSpPr>
          <a:xfrm>
            <a:off x="-2481442" y="-4371412"/>
            <a:ext cx="15832116" cy="13165985"/>
            <a:chOff x="-2481442" y="-4371412"/>
            <a:chExt cx="15832116" cy="13165985"/>
          </a:xfrm>
        </p:grpSpPr>
        <p:sp>
          <p:nvSpPr>
            <p:cNvPr id="376" name="Google Shape;376;p82"/>
            <p:cNvSpPr/>
            <p:nvPr/>
          </p:nvSpPr>
          <p:spPr>
            <a:xfrm rot="2915643" flipH="1">
              <a:off x="-1717388" y="3978862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2"/>
            <p:cNvSpPr/>
            <p:nvPr/>
          </p:nvSpPr>
          <p:spPr>
            <a:xfrm rot="2915658" flipH="1">
              <a:off x="7546014" y="-3313204"/>
              <a:ext cx="4904724" cy="4613958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82"/>
          <p:cNvGrpSpPr/>
          <p:nvPr/>
        </p:nvGrpSpPr>
        <p:grpSpPr>
          <a:xfrm>
            <a:off x="164967" y="212406"/>
            <a:ext cx="8775632" cy="4739756"/>
            <a:chOff x="164967" y="212406"/>
            <a:chExt cx="8775632" cy="4739756"/>
          </a:xfrm>
        </p:grpSpPr>
        <p:grpSp>
          <p:nvGrpSpPr>
            <p:cNvPr id="379" name="Google Shape;379;p82"/>
            <p:cNvGrpSpPr/>
            <p:nvPr/>
          </p:nvGrpSpPr>
          <p:grpSpPr>
            <a:xfrm>
              <a:off x="8541167" y="4247396"/>
              <a:ext cx="399432" cy="428954"/>
              <a:chOff x="8541167" y="4247396"/>
              <a:chExt cx="399432" cy="428954"/>
            </a:xfrm>
          </p:grpSpPr>
          <p:sp>
            <p:nvSpPr>
              <p:cNvPr id="380" name="Google Shape;380;p82"/>
              <p:cNvSpPr/>
              <p:nvPr/>
            </p:nvSpPr>
            <p:spPr>
              <a:xfrm>
                <a:off x="8541167" y="42473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82"/>
              <p:cNvSpPr/>
              <p:nvPr/>
            </p:nvSpPr>
            <p:spPr>
              <a:xfrm>
                <a:off x="8848142" y="43407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82"/>
              <p:cNvSpPr/>
              <p:nvPr/>
            </p:nvSpPr>
            <p:spPr>
              <a:xfrm>
                <a:off x="8780167" y="46349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82"/>
            <p:cNvGrpSpPr/>
            <p:nvPr/>
          </p:nvGrpSpPr>
          <p:grpSpPr>
            <a:xfrm>
              <a:off x="164967" y="1494671"/>
              <a:ext cx="399431" cy="428954"/>
              <a:chOff x="164967" y="1494671"/>
              <a:chExt cx="399431" cy="428954"/>
            </a:xfrm>
          </p:grpSpPr>
          <p:sp>
            <p:nvSpPr>
              <p:cNvPr id="384" name="Google Shape;384;p82"/>
              <p:cNvSpPr/>
              <p:nvPr/>
            </p:nvSpPr>
            <p:spPr>
              <a:xfrm rot="10800000">
                <a:off x="397000" y="16891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82"/>
              <p:cNvSpPr/>
              <p:nvPr/>
            </p:nvSpPr>
            <p:spPr>
              <a:xfrm rot="10800000">
                <a:off x="164967" y="17378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82"/>
              <p:cNvSpPr/>
              <p:nvPr/>
            </p:nvSpPr>
            <p:spPr>
              <a:xfrm rot="10800000">
                <a:off x="284024" y="14946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7" name="Google Shape;387;p82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388" name="Google Shape;388;p82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82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82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" name="Google Shape;391;p82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392" name="Google Shape;392;p82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82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4" name="Google Shape;394;p82"/>
          <p:cNvGrpSpPr/>
          <p:nvPr/>
        </p:nvGrpSpPr>
        <p:grpSpPr>
          <a:xfrm>
            <a:off x="-1064249" y="-301926"/>
            <a:ext cx="11345586" cy="4097000"/>
            <a:chOff x="-1064249" y="-301926"/>
            <a:chExt cx="11345586" cy="4097000"/>
          </a:xfrm>
        </p:grpSpPr>
        <p:sp>
          <p:nvSpPr>
            <p:cNvPr id="395" name="Google Shape;395;p82"/>
            <p:cNvSpPr/>
            <p:nvPr/>
          </p:nvSpPr>
          <p:spPr>
            <a:xfrm>
              <a:off x="8497076" y="30481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2"/>
            <p:cNvSpPr/>
            <p:nvPr/>
          </p:nvSpPr>
          <p:spPr>
            <a:xfrm>
              <a:off x="-1064249" y="-301926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8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3"/>
          <p:cNvSpPr/>
          <p:nvPr/>
        </p:nvSpPr>
        <p:spPr>
          <a:xfrm rot="-10350478" flipH="1">
            <a:off x="-2302839" y="-3317956"/>
            <a:ext cx="4904720" cy="4613963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3"/>
          <p:cNvSpPr/>
          <p:nvPr/>
        </p:nvSpPr>
        <p:spPr>
          <a:xfrm>
            <a:off x="-665279" y="3436639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83"/>
          <p:cNvGrpSpPr/>
          <p:nvPr/>
        </p:nvGrpSpPr>
        <p:grpSpPr>
          <a:xfrm>
            <a:off x="8492338" y="644271"/>
            <a:ext cx="399431" cy="428954"/>
            <a:chOff x="2375463" y="539496"/>
            <a:chExt cx="399431" cy="428954"/>
          </a:xfrm>
        </p:grpSpPr>
        <p:sp>
          <p:nvSpPr>
            <p:cNvPr id="402" name="Google Shape;402;p83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3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3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83"/>
          <p:cNvGrpSpPr/>
          <p:nvPr/>
        </p:nvGrpSpPr>
        <p:grpSpPr>
          <a:xfrm>
            <a:off x="205588" y="2171821"/>
            <a:ext cx="399431" cy="428954"/>
            <a:chOff x="2375463" y="539496"/>
            <a:chExt cx="399431" cy="428954"/>
          </a:xfrm>
        </p:grpSpPr>
        <p:sp>
          <p:nvSpPr>
            <p:cNvPr id="406" name="Google Shape;406;p83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3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3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83"/>
          <p:cNvGrpSpPr/>
          <p:nvPr/>
        </p:nvGrpSpPr>
        <p:grpSpPr>
          <a:xfrm>
            <a:off x="8525675" y="3372444"/>
            <a:ext cx="332757" cy="326877"/>
            <a:chOff x="8525675" y="3372444"/>
            <a:chExt cx="332757" cy="326877"/>
          </a:xfrm>
        </p:grpSpPr>
        <p:sp>
          <p:nvSpPr>
            <p:cNvPr id="410" name="Google Shape;410;p83"/>
            <p:cNvSpPr/>
            <p:nvPr/>
          </p:nvSpPr>
          <p:spPr>
            <a:xfrm rot="10800000" flipH="1">
              <a:off x="8525675" y="33724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3"/>
            <p:cNvSpPr/>
            <p:nvPr/>
          </p:nvSpPr>
          <p:spPr>
            <a:xfrm rot="10800000" flipH="1">
              <a:off x="8765975" y="360687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83"/>
          <p:cNvSpPr txBox="1">
            <a:spLocks noGrp="1"/>
          </p:cNvSpPr>
          <p:nvPr>
            <p:ph type="title"/>
          </p:nvPr>
        </p:nvSpPr>
        <p:spPr>
          <a:xfrm>
            <a:off x="942975" y="1231675"/>
            <a:ext cx="28683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83"/>
          <p:cNvSpPr txBox="1">
            <a:spLocks noGrp="1"/>
          </p:cNvSpPr>
          <p:nvPr>
            <p:ph type="subTitle" idx="1"/>
          </p:nvPr>
        </p:nvSpPr>
        <p:spPr>
          <a:xfrm>
            <a:off x="942975" y="2467050"/>
            <a:ext cx="2868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84"/>
          <p:cNvGrpSpPr/>
          <p:nvPr/>
        </p:nvGrpSpPr>
        <p:grpSpPr>
          <a:xfrm>
            <a:off x="-2326555" y="-1845301"/>
            <a:ext cx="13695306" cy="9638705"/>
            <a:chOff x="-2326555" y="-1845301"/>
            <a:chExt cx="13695306" cy="9638705"/>
          </a:xfrm>
        </p:grpSpPr>
        <p:sp>
          <p:nvSpPr>
            <p:cNvPr id="416" name="Google Shape;416;p84"/>
            <p:cNvSpPr/>
            <p:nvPr/>
          </p:nvSpPr>
          <p:spPr>
            <a:xfrm>
              <a:off x="7772400" y="-1845301"/>
              <a:ext cx="3596351" cy="305780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4"/>
            <p:cNvSpPr/>
            <p:nvPr/>
          </p:nvSpPr>
          <p:spPr>
            <a:xfrm rot="5400011">
              <a:off x="-1388812" y="3666264"/>
              <a:ext cx="3189394" cy="5064869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84"/>
          <p:cNvGrpSpPr/>
          <p:nvPr/>
        </p:nvGrpSpPr>
        <p:grpSpPr>
          <a:xfrm>
            <a:off x="-721249" y="-200400"/>
            <a:ext cx="10559644" cy="4668450"/>
            <a:chOff x="-721249" y="-200400"/>
            <a:chExt cx="10559644" cy="4668450"/>
          </a:xfrm>
        </p:grpSpPr>
        <p:sp>
          <p:nvSpPr>
            <p:cNvPr id="419" name="Google Shape;419;p84"/>
            <p:cNvSpPr/>
            <p:nvPr/>
          </p:nvSpPr>
          <p:spPr>
            <a:xfrm>
              <a:off x="-606949" y="-20040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4"/>
            <p:cNvSpPr/>
            <p:nvPr/>
          </p:nvSpPr>
          <p:spPr>
            <a:xfrm>
              <a:off x="8470376" y="6568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4"/>
            <p:cNvSpPr/>
            <p:nvPr/>
          </p:nvSpPr>
          <p:spPr>
            <a:xfrm>
              <a:off x="-721249" y="38953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84"/>
          <p:cNvGrpSpPr/>
          <p:nvPr/>
        </p:nvGrpSpPr>
        <p:grpSpPr>
          <a:xfrm>
            <a:off x="209117" y="227771"/>
            <a:ext cx="8818207" cy="4524029"/>
            <a:chOff x="209117" y="227771"/>
            <a:chExt cx="8818207" cy="4524029"/>
          </a:xfrm>
        </p:grpSpPr>
        <p:grpSp>
          <p:nvGrpSpPr>
            <p:cNvPr id="423" name="Google Shape;423;p84"/>
            <p:cNvGrpSpPr/>
            <p:nvPr/>
          </p:nvGrpSpPr>
          <p:grpSpPr>
            <a:xfrm>
              <a:off x="8535442" y="227771"/>
              <a:ext cx="399431" cy="428954"/>
              <a:chOff x="8535442" y="227771"/>
              <a:chExt cx="399431" cy="428954"/>
            </a:xfrm>
          </p:grpSpPr>
          <p:sp>
            <p:nvSpPr>
              <p:cNvPr id="424" name="Google Shape;424;p84"/>
              <p:cNvSpPr/>
              <p:nvPr/>
            </p:nvSpPr>
            <p:spPr>
              <a:xfrm rot="10800000">
                <a:off x="8767475" y="422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4"/>
              <p:cNvSpPr/>
              <p:nvPr/>
            </p:nvSpPr>
            <p:spPr>
              <a:xfrm rot="10800000">
                <a:off x="8535442" y="470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4"/>
              <p:cNvSpPr/>
              <p:nvPr/>
            </p:nvSpPr>
            <p:spPr>
              <a:xfrm rot="10800000">
                <a:off x="8654499" y="227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84"/>
            <p:cNvGrpSpPr/>
            <p:nvPr/>
          </p:nvGrpSpPr>
          <p:grpSpPr>
            <a:xfrm>
              <a:off x="8627892" y="4322846"/>
              <a:ext cx="399432" cy="428954"/>
              <a:chOff x="8627892" y="4322846"/>
              <a:chExt cx="399432" cy="428954"/>
            </a:xfrm>
          </p:grpSpPr>
          <p:sp>
            <p:nvSpPr>
              <p:cNvPr id="428" name="Google Shape;428;p84"/>
              <p:cNvSpPr/>
              <p:nvPr/>
            </p:nvSpPr>
            <p:spPr>
              <a:xfrm>
                <a:off x="8627892" y="43228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4"/>
              <p:cNvSpPr/>
              <p:nvPr/>
            </p:nvSpPr>
            <p:spPr>
              <a:xfrm>
                <a:off x="8934867" y="441620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84"/>
              <p:cNvSpPr/>
              <p:nvPr/>
            </p:nvSpPr>
            <p:spPr>
              <a:xfrm>
                <a:off x="8866892" y="471042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84"/>
            <p:cNvGrpSpPr/>
            <p:nvPr/>
          </p:nvGrpSpPr>
          <p:grpSpPr>
            <a:xfrm>
              <a:off x="209117" y="656721"/>
              <a:ext cx="216975" cy="322429"/>
              <a:chOff x="209117" y="656721"/>
              <a:chExt cx="216975" cy="322429"/>
            </a:xfrm>
          </p:grpSpPr>
          <p:sp>
            <p:nvSpPr>
              <p:cNvPr id="432" name="Google Shape;432;p84"/>
              <p:cNvSpPr/>
              <p:nvPr/>
            </p:nvSpPr>
            <p:spPr>
              <a:xfrm>
                <a:off x="209117" y="6567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84"/>
              <p:cNvSpPr/>
              <p:nvPr/>
            </p:nvSpPr>
            <p:spPr>
              <a:xfrm>
                <a:off x="384717" y="9377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4" name="Google Shape;434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85"/>
          <p:cNvGrpSpPr/>
          <p:nvPr/>
        </p:nvGrpSpPr>
        <p:grpSpPr>
          <a:xfrm>
            <a:off x="-919553" y="-602150"/>
            <a:ext cx="10683702" cy="6274905"/>
            <a:chOff x="-919553" y="-602150"/>
            <a:chExt cx="10683702" cy="6274905"/>
          </a:xfrm>
        </p:grpSpPr>
        <p:sp>
          <p:nvSpPr>
            <p:cNvPr id="437" name="Google Shape;437;p85"/>
            <p:cNvSpPr/>
            <p:nvPr/>
          </p:nvSpPr>
          <p:spPr>
            <a:xfrm>
              <a:off x="-919553" y="-602150"/>
              <a:ext cx="1472628" cy="1767358"/>
            </a:xfrm>
            <a:custGeom>
              <a:avLst/>
              <a:gdLst/>
              <a:ahLst/>
              <a:cxnLst/>
              <a:rect l="l" t="t" r="r" b="b"/>
              <a:pathLst>
                <a:path w="4642" h="5571" extrusionOk="0">
                  <a:moveTo>
                    <a:pt x="4460" y="2071"/>
                  </a:moveTo>
                  <a:cubicBezTo>
                    <a:pt x="4956" y="3558"/>
                    <a:pt x="4402" y="5082"/>
                    <a:pt x="3221" y="5477"/>
                  </a:cubicBezTo>
                  <a:cubicBezTo>
                    <a:pt x="2040" y="5872"/>
                    <a:pt x="679" y="4987"/>
                    <a:pt x="183" y="3500"/>
                  </a:cubicBezTo>
                  <a:cubicBezTo>
                    <a:pt x="-314" y="2014"/>
                    <a:pt x="240" y="488"/>
                    <a:pt x="1421" y="94"/>
                  </a:cubicBezTo>
                  <a:cubicBezTo>
                    <a:pt x="2603" y="-301"/>
                    <a:pt x="3963" y="584"/>
                    <a:pt x="4460" y="20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5"/>
            <p:cNvSpPr/>
            <p:nvPr/>
          </p:nvSpPr>
          <p:spPr>
            <a:xfrm>
              <a:off x="8082950" y="4114801"/>
              <a:ext cx="1681199" cy="1557954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85"/>
          <p:cNvGrpSpPr/>
          <p:nvPr/>
        </p:nvGrpSpPr>
        <p:grpSpPr>
          <a:xfrm>
            <a:off x="-549802" y="169600"/>
            <a:ext cx="9336525" cy="3577852"/>
            <a:chOff x="-549802" y="169600"/>
            <a:chExt cx="9336525" cy="3577852"/>
          </a:xfrm>
        </p:grpSpPr>
        <p:sp>
          <p:nvSpPr>
            <p:cNvPr id="440" name="Google Shape;440;p85"/>
            <p:cNvSpPr/>
            <p:nvPr/>
          </p:nvSpPr>
          <p:spPr>
            <a:xfrm>
              <a:off x="7903133" y="169600"/>
              <a:ext cx="883590" cy="3699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5"/>
            <p:cNvSpPr/>
            <p:nvPr/>
          </p:nvSpPr>
          <p:spPr>
            <a:xfrm>
              <a:off x="-549802" y="3285750"/>
              <a:ext cx="1102884" cy="461702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85"/>
          <p:cNvGrpSpPr/>
          <p:nvPr/>
        </p:nvGrpSpPr>
        <p:grpSpPr>
          <a:xfrm>
            <a:off x="244687" y="177506"/>
            <a:ext cx="8785237" cy="4559256"/>
            <a:chOff x="244687" y="177506"/>
            <a:chExt cx="8785237" cy="4559256"/>
          </a:xfrm>
        </p:grpSpPr>
        <p:sp>
          <p:nvSpPr>
            <p:cNvPr id="443" name="Google Shape;443;p85"/>
            <p:cNvSpPr/>
            <p:nvPr/>
          </p:nvSpPr>
          <p:spPr>
            <a:xfrm>
              <a:off x="8862526" y="78330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5"/>
            <p:cNvSpPr/>
            <p:nvPr/>
          </p:nvSpPr>
          <p:spPr>
            <a:xfrm>
              <a:off x="8590925" y="105217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5"/>
            <p:cNvSpPr/>
            <p:nvPr/>
          </p:nvSpPr>
          <p:spPr>
            <a:xfrm>
              <a:off x="8843500" y="126220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5"/>
            <p:cNvSpPr/>
            <p:nvPr/>
          </p:nvSpPr>
          <p:spPr>
            <a:xfrm>
              <a:off x="340351" y="4248625"/>
              <a:ext cx="212726" cy="297953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5"/>
            <p:cNvSpPr/>
            <p:nvPr/>
          </p:nvSpPr>
          <p:spPr>
            <a:xfrm>
              <a:off x="244687" y="4641099"/>
              <a:ext cx="95666" cy="95663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5"/>
            <p:cNvSpPr/>
            <p:nvPr/>
          </p:nvSpPr>
          <p:spPr>
            <a:xfrm>
              <a:off x="260998" y="4087781"/>
              <a:ext cx="63026" cy="6300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5"/>
            <p:cNvSpPr/>
            <p:nvPr/>
          </p:nvSpPr>
          <p:spPr>
            <a:xfrm>
              <a:off x="285013" y="240497"/>
              <a:ext cx="167398" cy="234467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5"/>
            <p:cNvSpPr/>
            <p:nvPr/>
          </p:nvSpPr>
          <p:spPr>
            <a:xfrm>
              <a:off x="491398" y="177506"/>
              <a:ext cx="63026" cy="6300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5"/>
            <p:cNvSpPr/>
            <p:nvPr/>
          </p:nvSpPr>
          <p:spPr>
            <a:xfrm>
              <a:off x="8590913" y="4369534"/>
              <a:ext cx="167398" cy="234467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5"/>
            <p:cNvSpPr/>
            <p:nvPr/>
          </p:nvSpPr>
          <p:spPr>
            <a:xfrm>
              <a:off x="8832673" y="4657431"/>
              <a:ext cx="63026" cy="6300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86"/>
          <p:cNvGrpSpPr/>
          <p:nvPr/>
        </p:nvGrpSpPr>
        <p:grpSpPr>
          <a:xfrm>
            <a:off x="-3557767" y="-4448664"/>
            <a:ext cx="15759173" cy="13192196"/>
            <a:chOff x="-3557767" y="-4448664"/>
            <a:chExt cx="15759173" cy="13192196"/>
          </a:xfrm>
        </p:grpSpPr>
        <p:grpSp>
          <p:nvGrpSpPr>
            <p:cNvPr id="456" name="Google Shape;456;p86"/>
            <p:cNvGrpSpPr/>
            <p:nvPr/>
          </p:nvGrpSpPr>
          <p:grpSpPr>
            <a:xfrm>
              <a:off x="8605742" y="3922921"/>
              <a:ext cx="399432" cy="428954"/>
              <a:chOff x="8605742" y="3922921"/>
              <a:chExt cx="399432" cy="428954"/>
            </a:xfrm>
          </p:grpSpPr>
          <p:sp>
            <p:nvSpPr>
              <p:cNvPr id="457" name="Google Shape;457;p86"/>
              <p:cNvSpPr/>
              <p:nvPr/>
            </p:nvSpPr>
            <p:spPr>
              <a:xfrm>
                <a:off x="8605742" y="39229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86"/>
              <p:cNvSpPr/>
              <p:nvPr/>
            </p:nvSpPr>
            <p:spPr>
              <a:xfrm>
                <a:off x="8912717" y="401627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86"/>
              <p:cNvSpPr/>
              <p:nvPr/>
            </p:nvSpPr>
            <p:spPr>
              <a:xfrm>
                <a:off x="8844742" y="4310500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" name="Google Shape;460;p86"/>
            <p:cNvGrpSpPr/>
            <p:nvPr/>
          </p:nvGrpSpPr>
          <p:grpSpPr>
            <a:xfrm>
              <a:off x="8761050" y="1989831"/>
              <a:ext cx="208787" cy="275803"/>
              <a:chOff x="8761050" y="1989831"/>
              <a:chExt cx="208787" cy="275803"/>
            </a:xfrm>
          </p:grpSpPr>
          <p:sp>
            <p:nvSpPr>
              <p:cNvPr id="461" name="Google Shape;461;p86"/>
              <p:cNvSpPr/>
              <p:nvPr/>
            </p:nvSpPr>
            <p:spPr>
              <a:xfrm rot="10800000">
                <a:off x="8761050" y="19898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86"/>
              <p:cNvSpPr/>
              <p:nvPr/>
            </p:nvSpPr>
            <p:spPr>
              <a:xfrm rot="10800000">
                <a:off x="8928462" y="22242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86"/>
            <p:cNvGrpSpPr/>
            <p:nvPr/>
          </p:nvGrpSpPr>
          <p:grpSpPr>
            <a:xfrm>
              <a:off x="-3557767" y="-4448664"/>
              <a:ext cx="15759173" cy="13192196"/>
              <a:chOff x="-3557767" y="-4448664"/>
              <a:chExt cx="15759173" cy="13192196"/>
            </a:xfrm>
          </p:grpSpPr>
          <p:sp>
            <p:nvSpPr>
              <p:cNvPr id="464" name="Google Shape;464;p86"/>
              <p:cNvSpPr/>
              <p:nvPr/>
            </p:nvSpPr>
            <p:spPr>
              <a:xfrm rot="9229014">
                <a:off x="6530390" y="-3603303"/>
                <a:ext cx="4904723" cy="4613953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86"/>
              <p:cNvSpPr/>
              <p:nvPr/>
            </p:nvSpPr>
            <p:spPr>
              <a:xfrm rot="7884357">
                <a:off x="-2793713" y="3927822"/>
                <a:ext cx="4164143" cy="3917285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86"/>
            <p:cNvGrpSpPr/>
            <p:nvPr/>
          </p:nvGrpSpPr>
          <p:grpSpPr>
            <a:xfrm>
              <a:off x="-8" y="265946"/>
              <a:ext cx="399431" cy="428954"/>
              <a:chOff x="-8" y="265946"/>
              <a:chExt cx="399431" cy="428954"/>
            </a:xfrm>
          </p:grpSpPr>
          <p:sp>
            <p:nvSpPr>
              <p:cNvPr id="467" name="Google Shape;467;p86"/>
              <p:cNvSpPr/>
              <p:nvPr/>
            </p:nvSpPr>
            <p:spPr>
              <a:xfrm rot="10800000">
                <a:off x="232025" y="46046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86"/>
              <p:cNvSpPr/>
              <p:nvPr/>
            </p:nvSpPr>
            <p:spPr>
              <a:xfrm rot="10800000">
                <a:off x="-8" y="50909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86"/>
              <p:cNvSpPr/>
              <p:nvPr/>
            </p:nvSpPr>
            <p:spPr>
              <a:xfrm rot="10800000">
                <a:off x="119049" y="26594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86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471" name="Google Shape;471;p86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86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86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4" name="Google Shape;474;p86"/>
            <p:cNvGrpSpPr/>
            <p:nvPr/>
          </p:nvGrpSpPr>
          <p:grpSpPr>
            <a:xfrm>
              <a:off x="-1204349" y="3117549"/>
              <a:ext cx="10901949" cy="1859925"/>
              <a:chOff x="-1204349" y="3117549"/>
              <a:chExt cx="10901949" cy="1859925"/>
            </a:xfrm>
          </p:grpSpPr>
          <p:sp>
            <p:nvSpPr>
              <p:cNvPr id="475" name="Google Shape;475;p86"/>
              <p:cNvSpPr/>
              <p:nvPr/>
            </p:nvSpPr>
            <p:spPr>
              <a:xfrm>
                <a:off x="7913339" y="4230524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86"/>
              <p:cNvSpPr/>
              <p:nvPr/>
            </p:nvSpPr>
            <p:spPr>
              <a:xfrm>
                <a:off x="-1204349" y="3117549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7" name="Google Shape;477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86"/>
          <p:cNvSpPr txBox="1">
            <a:spLocks noGrp="1"/>
          </p:cNvSpPr>
          <p:nvPr>
            <p:ph type="subTitle" idx="1"/>
          </p:nvPr>
        </p:nvSpPr>
        <p:spPr>
          <a:xfrm>
            <a:off x="5055284" y="3630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9" name="Google Shape;479;p86"/>
          <p:cNvSpPr txBox="1">
            <a:spLocks noGrp="1"/>
          </p:cNvSpPr>
          <p:nvPr>
            <p:ph type="subTitle" idx="2"/>
          </p:nvPr>
        </p:nvSpPr>
        <p:spPr>
          <a:xfrm>
            <a:off x="1583300" y="3630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0" name="Google Shape;480;p86"/>
          <p:cNvSpPr txBox="1">
            <a:spLocks noGrp="1"/>
          </p:cNvSpPr>
          <p:nvPr>
            <p:ph type="subTitle" idx="3"/>
          </p:nvPr>
        </p:nvSpPr>
        <p:spPr>
          <a:xfrm>
            <a:off x="5055275" y="31561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81" name="Google Shape;481;p86"/>
          <p:cNvSpPr txBox="1">
            <a:spLocks noGrp="1"/>
          </p:cNvSpPr>
          <p:nvPr>
            <p:ph type="subTitle" idx="4"/>
          </p:nvPr>
        </p:nvSpPr>
        <p:spPr>
          <a:xfrm>
            <a:off x="1583075" y="31561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82" name="Google Shape;482;p86"/>
          <p:cNvSpPr>
            <a:spLocks noGrp="1"/>
          </p:cNvSpPr>
          <p:nvPr>
            <p:ph type="pic" idx="5"/>
          </p:nvPr>
        </p:nvSpPr>
        <p:spPr>
          <a:xfrm>
            <a:off x="1966475" y="1291200"/>
            <a:ext cx="1738800" cy="173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3" name="Google Shape;483;p86"/>
          <p:cNvSpPr>
            <a:spLocks noGrp="1"/>
          </p:cNvSpPr>
          <p:nvPr>
            <p:ph type="pic" idx="6"/>
          </p:nvPr>
        </p:nvSpPr>
        <p:spPr>
          <a:xfrm>
            <a:off x="5438675" y="1291200"/>
            <a:ext cx="1738800" cy="173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87"/>
          <p:cNvSpPr txBox="1">
            <a:spLocks noGrp="1"/>
          </p:cNvSpPr>
          <p:nvPr>
            <p:ph type="subTitle" idx="1"/>
          </p:nvPr>
        </p:nvSpPr>
        <p:spPr>
          <a:xfrm>
            <a:off x="1310550" y="3799400"/>
            <a:ext cx="5970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87"/>
          <p:cNvSpPr txBox="1">
            <a:spLocks noGrp="1"/>
          </p:cNvSpPr>
          <p:nvPr>
            <p:ph type="subTitle" idx="2"/>
          </p:nvPr>
        </p:nvSpPr>
        <p:spPr>
          <a:xfrm>
            <a:off x="1310575" y="2010825"/>
            <a:ext cx="5970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87"/>
          <p:cNvSpPr txBox="1">
            <a:spLocks noGrp="1"/>
          </p:cNvSpPr>
          <p:nvPr>
            <p:ph type="subTitle" idx="3"/>
          </p:nvPr>
        </p:nvSpPr>
        <p:spPr>
          <a:xfrm>
            <a:off x="1310600" y="1102950"/>
            <a:ext cx="59706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89" name="Google Shape;489;p87"/>
          <p:cNvSpPr txBox="1">
            <a:spLocks noGrp="1"/>
          </p:cNvSpPr>
          <p:nvPr>
            <p:ph type="subTitle" idx="4"/>
          </p:nvPr>
        </p:nvSpPr>
        <p:spPr>
          <a:xfrm>
            <a:off x="1310575" y="2891625"/>
            <a:ext cx="59706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90" name="Google Shape;490;p87"/>
          <p:cNvGrpSpPr/>
          <p:nvPr/>
        </p:nvGrpSpPr>
        <p:grpSpPr>
          <a:xfrm>
            <a:off x="-4005442" y="-3449788"/>
            <a:ext cx="15536548" cy="12871996"/>
            <a:chOff x="-4005442" y="-3449788"/>
            <a:chExt cx="15536548" cy="12871996"/>
          </a:xfrm>
        </p:grpSpPr>
        <p:sp>
          <p:nvSpPr>
            <p:cNvPr id="491" name="Google Shape;491;p87"/>
            <p:cNvSpPr/>
            <p:nvPr/>
          </p:nvSpPr>
          <p:spPr>
            <a:xfrm rot="1570986" flipH="1">
              <a:off x="5860090" y="3962894"/>
              <a:ext cx="4904723" cy="461395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87"/>
            <p:cNvSpPr/>
            <p:nvPr/>
          </p:nvSpPr>
          <p:spPr>
            <a:xfrm rot="2915643" flipH="1">
              <a:off x="-3241388" y="-2551363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87"/>
          <p:cNvGrpSpPr/>
          <p:nvPr/>
        </p:nvGrpSpPr>
        <p:grpSpPr>
          <a:xfrm>
            <a:off x="104992" y="212406"/>
            <a:ext cx="8876357" cy="4739756"/>
            <a:chOff x="104992" y="212406"/>
            <a:chExt cx="8876357" cy="4739756"/>
          </a:xfrm>
        </p:grpSpPr>
        <p:grpSp>
          <p:nvGrpSpPr>
            <p:cNvPr id="494" name="Google Shape;494;p87"/>
            <p:cNvGrpSpPr/>
            <p:nvPr/>
          </p:nvGrpSpPr>
          <p:grpSpPr>
            <a:xfrm>
              <a:off x="8581917" y="1855996"/>
              <a:ext cx="399432" cy="428954"/>
              <a:chOff x="8581917" y="1855996"/>
              <a:chExt cx="399432" cy="428954"/>
            </a:xfrm>
          </p:grpSpPr>
          <p:sp>
            <p:nvSpPr>
              <p:cNvPr id="495" name="Google Shape;495;p87"/>
              <p:cNvSpPr/>
              <p:nvPr/>
            </p:nvSpPr>
            <p:spPr>
              <a:xfrm>
                <a:off x="8581917" y="18559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87"/>
              <p:cNvSpPr/>
              <p:nvPr/>
            </p:nvSpPr>
            <p:spPr>
              <a:xfrm>
                <a:off x="8888892" y="19493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87"/>
              <p:cNvSpPr/>
              <p:nvPr/>
            </p:nvSpPr>
            <p:spPr>
              <a:xfrm>
                <a:off x="8820917" y="22435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87"/>
            <p:cNvGrpSpPr/>
            <p:nvPr/>
          </p:nvGrpSpPr>
          <p:grpSpPr>
            <a:xfrm>
              <a:off x="104992" y="1151771"/>
              <a:ext cx="399431" cy="428954"/>
              <a:chOff x="104992" y="1151771"/>
              <a:chExt cx="399431" cy="428954"/>
            </a:xfrm>
          </p:grpSpPr>
          <p:sp>
            <p:nvSpPr>
              <p:cNvPr id="499" name="Google Shape;499;p87"/>
              <p:cNvSpPr/>
              <p:nvPr/>
            </p:nvSpPr>
            <p:spPr>
              <a:xfrm rot="10800000">
                <a:off x="337025" y="1346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87"/>
              <p:cNvSpPr/>
              <p:nvPr/>
            </p:nvSpPr>
            <p:spPr>
              <a:xfrm rot="10800000">
                <a:off x="104992" y="1394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87"/>
              <p:cNvSpPr/>
              <p:nvPr/>
            </p:nvSpPr>
            <p:spPr>
              <a:xfrm rot="10800000">
                <a:off x="224049" y="1151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87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503" name="Google Shape;503;p87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87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87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6" name="Google Shape;506;p87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507" name="Google Shape;507;p87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87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" name="Google Shape;509;p87"/>
          <p:cNvGrpSpPr/>
          <p:nvPr/>
        </p:nvGrpSpPr>
        <p:grpSpPr>
          <a:xfrm>
            <a:off x="-1195861" y="648874"/>
            <a:ext cx="11525711" cy="3682350"/>
            <a:chOff x="-1204349" y="563149"/>
            <a:chExt cx="11525711" cy="3682350"/>
          </a:xfrm>
        </p:grpSpPr>
        <p:sp>
          <p:nvSpPr>
            <p:cNvPr id="510" name="Google Shape;510;p87"/>
            <p:cNvSpPr/>
            <p:nvPr/>
          </p:nvSpPr>
          <p:spPr>
            <a:xfrm>
              <a:off x="8537101" y="5631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7"/>
            <p:cNvSpPr/>
            <p:nvPr/>
          </p:nvSpPr>
          <p:spPr>
            <a:xfrm>
              <a:off x="-1204349" y="34985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88"/>
          <p:cNvGrpSpPr/>
          <p:nvPr/>
        </p:nvGrpSpPr>
        <p:grpSpPr>
          <a:xfrm>
            <a:off x="-2481442" y="-4371412"/>
            <a:ext cx="15832116" cy="13165985"/>
            <a:chOff x="-2481442" y="-4371412"/>
            <a:chExt cx="15832116" cy="13165985"/>
          </a:xfrm>
        </p:grpSpPr>
        <p:sp>
          <p:nvSpPr>
            <p:cNvPr id="514" name="Google Shape;514;p88"/>
            <p:cNvSpPr/>
            <p:nvPr/>
          </p:nvSpPr>
          <p:spPr>
            <a:xfrm rot="2915643" flipH="1">
              <a:off x="-1717388" y="3978862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8"/>
            <p:cNvSpPr/>
            <p:nvPr/>
          </p:nvSpPr>
          <p:spPr>
            <a:xfrm rot="2915658" flipH="1">
              <a:off x="7546014" y="-3313204"/>
              <a:ext cx="4904724" cy="4613958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88"/>
          <p:cNvGrpSpPr/>
          <p:nvPr/>
        </p:nvGrpSpPr>
        <p:grpSpPr>
          <a:xfrm>
            <a:off x="164967" y="212406"/>
            <a:ext cx="8775632" cy="4739756"/>
            <a:chOff x="164967" y="212406"/>
            <a:chExt cx="8775632" cy="4739756"/>
          </a:xfrm>
        </p:grpSpPr>
        <p:grpSp>
          <p:nvGrpSpPr>
            <p:cNvPr id="517" name="Google Shape;517;p88"/>
            <p:cNvGrpSpPr/>
            <p:nvPr/>
          </p:nvGrpSpPr>
          <p:grpSpPr>
            <a:xfrm>
              <a:off x="8541167" y="4247396"/>
              <a:ext cx="399432" cy="428954"/>
              <a:chOff x="8541167" y="4247396"/>
              <a:chExt cx="399432" cy="428954"/>
            </a:xfrm>
          </p:grpSpPr>
          <p:sp>
            <p:nvSpPr>
              <p:cNvPr id="518" name="Google Shape;518;p88"/>
              <p:cNvSpPr/>
              <p:nvPr/>
            </p:nvSpPr>
            <p:spPr>
              <a:xfrm>
                <a:off x="8541167" y="42473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88"/>
              <p:cNvSpPr/>
              <p:nvPr/>
            </p:nvSpPr>
            <p:spPr>
              <a:xfrm>
                <a:off x="8848142" y="43407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88"/>
              <p:cNvSpPr/>
              <p:nvPr/>
            </p:nvSpPr>
            <p:spPr>
              <a:xfrm>
                <a:off x="8780167" y="46349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88"/>
            <p:cNvGrpSpPr/>
            <p:nvPr/>
          </p:nvGrpSpPr>
          <p:grpSpPr>
            <a:xfrm>
              <a:off x="164967" y="1494671"/>
              <a:ext cx="399431" cy="428954"/>
              <a:chOff x="164967" y="1494671"/>
              <a:chExt cx="399431" cy="428954"/>
            </a:xfrm>
          </p:grpSpPr>
          <p:sp>
            <p:nvSpPr>
              <p:cNvPr id="522" name="Google Shape;522;p88"/>
              <p:cNvSpPr/>
              <p:nvPr/>
            </p:nvSpPr>
            <p:spPr>
              <a:xfrm rot="10800000">
                <a:off x="397000" y="16891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88"/>
              <p:cNvSpPr/>
              <p:nvPr/>
            </p:nvSpPr>
            <p:spPr>
              <a:xfrm rot="10800000">
                <a:off x="164967" y="17378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88"/>
              <p:cNvSpPr/>
              <p:nvPr/>
            </p:nvSpPr>
            <p:spPr>
              <a:xfrm rot="10800000">
                <a:off x="284024" y="14946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" name="Google Shape;525;p88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526" name="Google Shape;526;p88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88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88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" name="Google Shape;529;p88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530" name="Google Shape;530;p88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88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2" name="Google Shape;532;p88"/>
          <p:cNvGrpSpPr/>
          <p:nvPr/>
        </p:nvGrpSpPr>
        <p:grpSpPr>
          <a:xfrm>
            <a:off x="-1064249" y="-301926"/>
            <a:ext cx="11345586" cy="4097000"/>
            <a:chOff x="-1064249" y="-301926"/>
            <a:chExt cx="11345586" cy="4097000"/>
          </a:xfrm>
        </p:grpSpPr>
        <p:sp>
          <p:nvSpPr>
            <p:cNvPr id="533" name="Google Shape;533;p88"/>
            <p:cNvSpPr/>
            <p:nvPr/>
          </p:nvSpPr>
          <p:spPr>
            <a:xfrm>
              <a:off x="8497076" y="30481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88"/>
            <p:cNvSpPr/>
            <p:nvPr/>
          </p:nvSpPr>
          <p:spPr>
            <a:xfrm>
              <a:off x="-1064249" y="-301926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88"/>
          <p:cNvSpPr txBox="1">
            <a:spLocks noGrp="1"/>
          </p:cNvSpPr>
          <p:nvPr>
            <p:ph type="subTitle" idx="1"/>
          </p:nvPr>
        </p:nvSpPr>
        <p:spPr>
          <a:xfrm>
            <a:off x="4770055" y="2010725"/>
            <a:ext cx="3318600" cy="18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88"/>
          <p:cNvSpPr txBox="1">
            <a:spLocks noGrp="1"/>
          </p:cNvSpPr>
          <p:nvPr>
            <p:ph type="subTitle" idx="2"/>
          </p:nvPr>
        </p:nvSpPr>
        <p:spPr>
          <a:xfrm>
            <a:off x="1055325" y="2010956"/>
            <a:ext cx="3318600" cy="18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88"/>
          <p:cNvSpPr txBox="1">
            <a:spLocks noGrp="1"/>
          </p:cNvSpPr>
          <p:nvPr>
            <p:ph type="subTitle" idx="3"/>
          </p:nvPr>
        </p:nvSpPr>
        <p:spPr>
          <a:xfrm>
            <a:off x="1055325" y="1476375"/>
            <a:ext cx="3318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9" name="Google Shape;539;p88"/>
          <p:cNvSpPr txBox="1">
            <a:spLocks noGrp="1"/>
          </p:cNvSpPr>
          <p:nvPr>
            <p:ph type="subTitle" idx="4"/>
          </p:nvPr>
        </p:nvSpPr>
        <p:spPr>
          <a:xfrm>
            <a:off x="4770072" y="1476375"/>
            <a:ext cx="3318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/>
          <p:nvPr/>
        </p:nvSpPr>
        <p:spPr>
          <a:xfrm rot="4938470">
            <a:off x="-2747032" y="-2496643"/>
            <a:ext cx="4266383" cy="5120250"/>
          </a:xfrm>
          <a:custGeom>
            <a:avLst/>
            <a:gdLst/>
            <a:ahLst/>
            <a:cxnLst/>
            <a:rect l="l" t="t" r="r" b="b"/>
            <a:pathLst>
              <a:path w="4642" h="5571" extrusionOk="0">
                <a:moveTo>
                  <a:pt x="4460" y="2071"/>
                </a:moveTo>
                <a:cubicBezTo>
                  <a:pt x="4956" y="3558"/>
                  <a:pt x="4402" y="5082"/>
                  <a:pt x="3221" y="5477"/>
                </a:cubicBezTo>
                <a:cubicBezTo>
                  <a:pt x="2040" y="5872"/>
                  <a:pt x="679" y="4987"/>
                  <a:pt x="183" y="3500"/>
                </a:cubicBezTo>
                <a:cubicBezTo>
                  <a:pt x="-314" y="2014"/>
                  <a:pt x="240" y="488"/>
                  <a:pt x="1421" y="94"/>
                </a:cubicBezTo>
                <a:cubicBezTo>
                  <a:pt x="2603" y="-301"/>
                  <a:pt x="3963" y="584"/>
                  <a:pt x="4460" y="20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9"/>
          <p:cNvSpPr/>
          <p:nvPr/>
        </p:nvSpPr>
        <p:spPr>
          <a:xfrm rot="4938470">
            <a:off x="6044543" y="2884982"/>
            <a:ext cx="4266383" cy="5120250"/>
          </a:xfrm>
          <a:custGeom>
            <a:avLst/>
            <a:gdLst/>
            <a:ahLst/>
            <a:cxnLst/>
            <a:rect l="l" t="t" r="r" b="b"/>
            <a:pathLst>
              <a:path w="4642" h="5571" extrusionOk="0">
                <a:moveTo>
                  <a:pt x="4460" y="2071"/>
                </a:moveTo>
                <a:cubicBezTo>
                  <a:pt x="4956" y="3558"/>
                  <a:pt x="4402" y="5082"/>
                  <a:pt x="3221" y="5477"/>
                </a:cubicBezTo>
                <a:cubicBezTo>
                  <a:pt x="2040" y="5872"/>
                  <a:pt x="679" y="4987"/>
                  <a:pt x="183" y="3500"/>
                </a:cubicBezTo>
                <a:cubicBezTo>
                  <a:pt x="-314" y="2014"/>
                  <a:pt x="240" y="488"/>
                  <a:pt x="1421" y="94"/>
                </a:cubicBezTo>
                <a:cubicBezTo>
                  <a:pt x="2603" y="-301"/>
                  <a:pt x="3963" y="584"/>
                  <a:pt x="4460" y="20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89"/>
          <p:cNvGrpSpPr/>
          <p:nvPr/>
        </p:nvGrpSpPr>
        <p:grpSpPr>
          <a:xfrm>
            <a:off x="207863" y="157596"/>
            <a:ext cx="8731424" cy="4510191"/>
            <a:chOff x="207863" y="157596"/>
            <a:chExt cx="8731424" cy="4510191"/>
          </a:xfrm>
        </p:grpSpPr>
        <p:grpSp>
          <p:nvGrpSpPr>
            <p:cNvPr id="544" name="Google Shape;544;p89"/>
            <p:cNvGrpSpPr/>
            <p:nvPr/>
          </p:nvGrpSpPr>
          <p:grpSpPr>
            <a:xfrm>
              <a:off x="207863" y="2691246"/>
              <a:ext cx="438998" cy="520266"/>
              <a:chOff x="207863" y="2691246"/>
              <a:chExt cx="438998" cy="520266"/>
            </a:xfrm>
          </p:grpSpPr>
          <p:sp>
            <p:nvSpPr>
              <p:cNvPr id="545" name="Google Shape;545;p89"/>
              <p:cNvSpPr/>
              <p:nvPr/>
            </p:nvSpPr>
            <p:spPr>
              <a:xfrm>
                <a:off x="479463" y="26912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9"/>
              <p:cNvSpPr/>
              <p:nvPr/>
            </p:nvSpPr>
            <p:spPr>
              <a:xfrm>
                <a:off x="207863" y="2960113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89"/>
              <p:cNvSpPr/>
              <p:nvPr/>
            </p:nvSpPr>
            <p:spPr>
              <a:xfrm>
                <a:off x="443238" y="3170137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89"/>
            <p:cNvGrpSpPr/>
            <p:nvPr/>
          </p:nvGrpSpPr>
          <p:grpSpPr>
            <a:xfrm>
              <a:off x="744813" y="157596"/>
              <a:ext cx="362799" cy="520266"/>
              <a:chOff x="744813" y="157596"/>
              <a:chExt cx="362799" cy="520266"/>
            </a:xfrm>
          </p:grpSpPr>
          <p:sp>
            <p:nvSpPr>
              <p:cNvPr id="549" name="Google Shape;549;p89"/>
              <p:cNvSpPr/>
              <p:nvPr/>
            </p:nvSpPr>
            <p:spPr>
              <a:xfrm rot="10800000">
                <a:off x="744813" y="4434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89"/>
              <p:cNvSpPr/>
              <p:nvPr/>
            </p:nvSpPr>
            <p:spPr>
              <a:xfrm rot="10800000">
                <a:off x="1015155" y="3165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89"/>
              <p:cNvSpPr/>
              <p:nvPr/>
            </p:nvSpPr>
            <p:spPr>
              <a:xfrm rot="10800000">
                <a:off x="889862" y="1575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89"/>
            <p:cNvGrpSpPr/>
            <p:nvPr/>
          </p:nvGrpSpPr>
          <p:grpSpPr>
            <a:xfrm>
              <a:off x="7490613" y="280170"/>
              <a:ext cx="621811" cy="275105"/>
              <a:chOff x="7490613" y="280170"/>
              <a:chExt cx="621811" cy="275105"/>
            </a:xfrm>
          </p:grpSpPr>
          <p:sp>
            <p:nvSpPr>
              <p:cNvPr id="553" name="Google Shape;553;p89"/>
              <p:cNvSpPr/>
              <p:nvPr/>
            </p:nvSpPr>
            <p:spPr>
              <a:xfrm rot="10800000">
                <a:off x="7490613" y="32084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89"/>
              <p:cNvSpPr/>
              <p:nvPr/>
            </p:nvSpPr>
            <p:spPr>
              <a:xfrm rot="10800000">
                <a:off x="7838280" y="28017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89"/>
              <p:cNvSpPr/>
              <p:nvPr/>
            </p:nvSpPr>
            <p:spPr>
              <a:xfrm rot="10800000">
                <a:off x="8060998" y="503849"/>
                <a:ext cx="51426" cy="5142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89"/>
            <p:cNvGrpSpPr/>
            <p:nvPr/>
          </p:nvGrpSpPr>
          <p:grpSpPr>
            <a:xfrm>
              <a:off x="8576488" y="4147521"/>
              <a:ext cx="362799" cy="520266"/>
              <a:chOff x="744813" y="157596"/>
              <a:chExt cx="362799" cy="520266"/>
            </a:xfrm>
          </p:grpSpPr>
          <p:sp>
            <p:nvSpPr>
              <p:cNvPr id="557" name="Google Shape;557;p89"/>
              <p:cNvSpPr/>
              <p:nvPr/>
            </p:nvSpPr>
            <p:spPr>
              <a:xfrm rot="10800000">
                <a:off x="744813" y="4434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89"/>
              <p:cNvSpPr/>
              <p:nvPr/>
            </p:nvSpPr>
            <p:spPr>
              <a:xfrm rot="10800000">
                <a:off x="1015155" y="3165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89"/>
              <p:cNvSpPr/>
              <p:nvPr/>
            </p:nvSpPr>
            <p:spPr>
              <a:xfrm rot="10800000">
                <a:off x="889862" y="1575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0" name="Google Shape;560;p89"/>
          <p:cNvSpPr txBox="1">
            <a:spLocks noGrp="1"/>
          </p:cNvSpPr>
          <p:nvPr>
            <p:ph type="title"/>
          </p:nvPr>
        </p:nvSpPr>
        <p:spPr>
          <a:xfrm>
            <a:off x="1335249" y="1533100"/>
            <a:ext cx="470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89"/>
          <p:cNvSpPr txBox="1">
            <a:spLocks noGrp="1"/>
          </p:cNvSpPr>
          <p:nvPr>
            <p:ph type="subTitle" idx="1"/>
          </p:nvPr>
        </p:nvSpPr>
        <p:spPr>
          <a:xfrm>
            <a:off x="1335475" y="2255650"/>
            <a:ext cx="4705200" cy="14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90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65" name="Google Shape;565;p90"/>
          <p:cNvGrpSpPr/>
          <p:nvPr/>
        </p:nvGrpSpPr>
        <p:grpSpPr>
          <a:xfrm>
            <a:off x="-2326555" y="-1550026"/>
            <a:ext cx="13790556" cy="8941255"/>
            <a:chOff x="-2326555" y="-1550026"/>
            <a:chExt cx="13790556" cy="8941255"/>
          </a:xfrm>
        </p:grpSpPr>
        <p:sp>
          <p:nvSpPr>
            <p:cNvPr id="566" name="Google Shape;566;p90"/>
            <p:cNvSpPr/>
            <p:nvPr/>
          </p:nvSpPr>
          <p:spPr>
            <a:xfrm>
              <a:off x="7867650" y="-1550026"/>
              <a:ext cx="3596351" cy="305780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0"/>
            <p:cNvSpPr/>
            <p:nvPr/>
          </p:nvSpPr>
          <p:spPr>
            <a:xfrm rot="5400011">
              <a:off x="-1388812" y="3264089"/>
              <a:ext cx="3189394" cy="5064869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90"/>
          <p:cNvGrpSpPr/>
          <p:nvPr/>
        </p:nvGrpSpPr>
        <p:grpSpPr>
          <a:xfrm>
            <a:off x="-721249" y="-200400"/>
            <a:ext cx="10559644" cy="4668450"/>
            <a:chOff x="-721249" y="-200400"/>
            <a:chExt cx="10559644" cy="4668450"/>
          </a:xfrm>
        </p:grpSpPr>
        <p:sp>
          <p:nvSpPr>
            <p:cNvPr id="569" name="Google Shape;569;p90"/>
            <p:cNvSpPr/>
            <p:nvPr/>
          </p:nvSpPr>
          <p:spPr>
            <a:xfrm>
              <a:off x="-606949" y="-20040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0"/>
            <p:cNvSpPr/>
            <p:nvPr/>
          </p:nvSpPr>
          <p:spPr>
            <a:xfrm>
              <a:off x="8470376" y="6568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0"/>
            <p:cNvSpPr/>
            <p:nvPr/>
          </p:nvSpPr>
          <p:spPr>
            <a:xfrm>
              <a:off x="-721249" y="38953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90"/>
          <p:cNvGrpSpPr/>
          <p:nvPr/>
        </p:nvGrpSpPr>
        <p:grpSpPr>
          <a:xfrm>
            <a:off x="209117" y="227771"/>
            <a:ext cx="8818207" cy="4524029"/>
            <a:chOff x="209117" y="227771"/>
            <a:chExt cx="8818207" cy="4524029"/>
          </a:xfrm>
        </p:grpSpPr>
        <p:grpSp>
          <p:nvGrpSpPr>
            <p:cNvPr id="573" name="Google Shape;573;p90"/>
            <p:cNvGrpSpPr/>
            <p:nvPr/>
          </p:nvGrpSpPr>
          <p:grpSpPr>
            <a:xfrm>
              <a:off x="8535442" y="227771"/>
              <a:ext cx="399431" cy="428954"/>
              <a:chOff x="8535442" y="227771"/>
              <a:chExt cx="399431" cy="428954"/>
            </a:xfrm>
          </p:grpSpPr>
          <p:sp>
            <p:nvSpPr>
              <p:cNvPr id="574" name="Google Shape;574;p90"/>
              <p:cNvSpPr/>
              <p:nvPr/>
            </p:nvSpPr>
            <p:spPr>
              <a:xfrm rot="10800000">
                <a:off x="8767475" y="422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90"/>
              <p:cNvSpPr/>
              <p:nvPr/>
            </p:nvSpPr>
            <p:spPr>
              <a:xfrm rot="10800000">
                <a:off x="8535442" y="470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90"/>
              <p:cNvSpPr/>
              <p:nvPr/>
            </p:nvSpPr>
            <p:spPr>
              <a:xfrm rot="10800000">
                <a:off x="8654499" y="227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0"/>
            <p:cNvGrpSpPr/>
            <p:nvPr/>
          </p:nvGrpSpPr>
          <p:grpSpPr>
            <a:xfrm>
              <a:off x="8627892" y="4322846"/>
              <a:ext cx="399432" cy="428954"/>
              <a:chOff x="8627892" y="4322846"/>
              <a:chExt cx="399432" cy="428954"/>
            </a:xfrm>
          </p:grpSpPr>
          <p:sp>
            <p:nvSpPr>
              <p:cNvPr id="578" name="Google Shape;578;p90"/>
              <p:cNvSpPr/>
              <p:nvPr/>
            </p:nvSpPr>
            <p:spPr>
              <a:xfrm>
                <a:off x="8627892" y="43228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90"/>
              <p:cNvSpPr/>
              <p:nvPr/>
            </p:nvSpPr>
            <p:spPr>
              <a:xfrm>
                <a:off x="8934867" y="441620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90"/>
              <p:cNvSpPr/>
              <p:nvPr/>
            </p:nvSpPr>
            <p:spPr>
              <a:xfrm>
                <a:off x="8866892" y="471042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" name="Google Shape;581;p90"/>
            <p:cNvGrpSpPr/>
            <p:nvPr/>
          </p:nvGrpSpPr>
          <p:grpSpPr>
            <a:xfrm>
              <a:off x="209117" y="656721"/>
              <a:ext cx="216975" cy="322429"/>
              <a:chOff x="209117" y="656721"/>
              <a:chExt cx="216975" cy="322429"/>
            </a:xfrm>
          </p:grpSpPr>
          <p:sp>
            <p:nvSpPr>
              <p:cNvPr id="582" name="Google Shape;582;p90"/>
              <p:cNvSpPr/>
              <p:nvPr/>
            </p:nvSpPr>
            <p:spPr>
              <a:xfrm>
                <a:off x="209117" y="6567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90"/>
              <p:cNvSpPr/>
              <p:nvPr/>
            </p:nvSpPr>
            <p:spPr>
              <a:xfrm>
                <a:off x="384717" y="9377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1_1_1_1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91"/>
          <p:cNvSpPr txBox="1">
            <a:spLocks noGrp="1"/>
          </p:cNvSpPr>
          <p:nvPr>
            <p:ph type="subTitle" idx="1"/>
          </p:nvPr>
        </p:nvSpPr>
        <p:spPr>
          <a:xfrm>
            <a:off x="4672331" y="1140875"/>
            <a:ext cx="37518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7" name="Google Shape;587;p91"/>
          <p:cNvSpPr txBox="1">
            <a:spLocks noGrp="1"/>
          </p:cNvSpPr>
          <p:nvPr>
            <p:ph type="subTitle" idx="2"/>
          </p:nvPr>
        </p:nvSpPr>
        <p:spPr>
          <a:xfrm>
            <a:off x="720000" y="1140875"/>
            <a:ext cx="3751800" cy="3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8" name="Google Shape;588;p91"/>
          <p:cNvGrpSpPr/>
          <p:nvPr/>
        </p:nvGrpSpPr>
        <p:grpSpPr>
          <a:xfrm>
            <a:off x="-4005442" y="-3449788"/>
            <a:ext cx="15536548" cy="12871996"/>
            <a:chOff x="-4005442" y="-3449788"/>
            <a:chExt cx="15536548" cy="12871996"/>
          </a:xfrm>
        </p:grpSpPr>
        <p:sp>
          <p:nvSpPr>
            <p:cNvPr id="589" name="Google Shape;589;p91"/>
            <p:cNvSpPr/>
            <p:nvPr/>
          </p:nvSpPr>
          <p:spPr>
            <a:xfrm rot="1570986" flipH="1">
              <a:off x="5860090" y="3962894"/>
              <a:ext cx="4904723" cy="461395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1"/>
            <p:cNvSpPr/>
            <p:nvPr/>
          </p:nvSpPr>
          <p:spPr>
            <a:xfrm rot="2915643" flipH="1">
              <a:off x="-3241388" y="-2551363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91"/>
          <p:cNvGrpSpPr/>
          <p:nvPr/>
        </p:nvGrpSpPr>
        <p:grpSpPr>
          <a:xfrm>
            <a:off x="104992" y="212406"/>
            <a:ext cx="8876357" cy="4739756"/>
            <a:chOff x="104992" y="212406"/>
            <a:chExt cx="8876357" cy="4739756"/>
          </a:xfrm>
        </p:grpSpPr>
        <p:grpSp>
          <p:nvGrpSpPr>
            <p:cNvPr id="592" name="Google Shape;592;p91"/>
            <p:cNvGrpSpPr/>
            <p:nvPr/>
          </p:nvGrpSpPr>
          <p:grpSpPr>
            <a:xfrm>
              <a:off x="8581917" y="1855996"/>
              <a:ext cx="399432" cy="428954"/>
              <a:chOff x="8581917" y="1855996"/>
              <a:chExt cx="399432" cy="428954"/>
            </a:xfrm>
          </p:grpSpPr>
          <p:sp>
            <p:nvSpPr>
              <p:cNvPr id="593" name="Google Shape;593;p91"/>
              <p:cNvSpPr/>
              <p:nvPr/>
            </p:nvSpPr>
            <p:spPr>
              <a:xfrm>
                <a:off x="8581917" y="18559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91"/>
              <p:cNvSpPr/>
              <p:nvPr/>
            </p:nvSpPr>
            <p:spPr>
              <a:xfrm>
                <a:off x="8888892" y="19493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91"/>
              <p:cNvSpPr/>
              <p:nvPr/>
            </p:nvSpPr>
            <p:spPr>
              <a:xfrm>
                <a:off x="8820917" y="22435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6" name="Google Shape;596;p91"/>
            <p:cNvGrpSpPr/>
            <p:nvPr/>
          </p:nvGrpSpPr>
          <p:grpSpPr>
            <a:xfrm>
              <a:off x="104992" y="1151771"/>
              <a:ext cx="399431" cy="428954"/>
              <a:chOff x="104992" y="1151771"/>
              <a:chExt cx="399431" cy="428954"/>
            </a:xfrm>
          </p:grpSpPr>
          <p:sp>
            <p:nvSpPr>
              <p:cNvPr id="597" name="Google Shape;597;p91"/>
              <p:cNvSpPr/>
              <p:nvPr/>
            </p:nvSpPr>
            <p:spPr>
              <a:xfrm rot="10800000">
                <a:off x="337025" y="1346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91"/>
              <p:cNvSpPr/>
              <p:nvPr/>
            </p:nvSpPr>
            <p:spPr>
              <a:xfrm rot="10800000">
                <a:off x="104992" y="1394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91"/>
              <p:cNvSpPr/>
              <p:nvPr/>
            </p:nvSpPr>
            <p:spPr>
              <a:xfrm rot="10800000">
                <a:off x="224049" y="1151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0" name="Google Shape;600;p91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601" name="Google Shape;601;p91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91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91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4" name="Google Shape;604;p91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605" name="Google Shape;605;p91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91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7" name="Google Shape;607;p91"/>
          <p:cNvGrpSpPr/>
          <p:nvPr/>
        </p:nvGrpSpPr>
        <p:grpSpPr>
          <a:xfrm>
            <a:off x="-1195861" y="648874"/>
            <a:ext cx="11525711" cy="3682350"/>
            <a:chOff x="-1204349" y="563149"/>
            <a:chExt cx="11525711" cy="3682350"/>
          </a:xfrm>
        </p:grpSpPr>
        <p:sp>
          <p:nvSpPr>
            <p:cNvPr id="608" name="Google Shape;608;p91"/>
            <p:cNvSpPr/>
            <p:nvPr/>
          </p:nvSpPr>
          <p:spPr>
            <a:xfrm>
              <a:off x="8537101" y="5631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1"/>
            <p:cNvSpPr/>
            <p:nvPr/>
          </p:nvSpPr>
          <p:spPr>
            <a:xfrm>
              <a:off x="-1204349" y="349854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/>
          <p:nvPr/>
        </p:nvSpPr>
        <p:spPr>
          <a:xfrm rot="4938472">
            <a:off x="7855770" y="-1872100"/>
            <a:ext cx="2263170" cy="2716111"/>
          </a:xfrm>
          <a:custGeom>
            <a:avLst/>
            <a:gdLst/>
            <a:ahLst/>
            <a:cxnLst/>
            <a:rect l="l" t="t" r="r" b="b"/>
            <a:pathLst>
              <a:path w="4642" h="5571" extrusionOk="0">
                <a:moveTo>
                  <a:pt x="4460" y="2071"/>
                </a:moveTo>
                <a:cubicBezTo>
                  <a:pt x="4956" y="3558"/>
                  <a:pt x="4402" y="5082"/>
                  <a:pt x="3221" y="5477"/>
                </a:cubicBezTo>
                <a:cubicBezTo>
                  <a:pt x="2040" y="5872"/>
                  <a:pt x="679" y="4987"/>
                  <a:pt x="183" y="3500"/>
                </a:cubicBezTo>
                <a:cubicBezTo>
                  <a:pt x="-314" y="2014"/>
                  <a:pt x="240" y="488"/>
                  <a:pt x="1421" y="94"/>
                </a:cubicBezTo>
                <a:cubicBezTo>
                  <a:pt x="2603" y="-301"/>
                  <a:pt x="3963" y="584"/>
                  <a:pt x="4460" y="20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5"/>
          <p:cNvSpPr/>
          <p:nvPr/>
        </p:nvSpPr>
        <p:spPr>
          <a:xfrm>
            <a:off x="410376" y="4426284"/>
            <a:ext cx="167398" cy="234431"/>
          </a:xfrm>
          <a:custGeom>
            <a:avLst/>
            <a:gdLst/>
            <a:ahLst/>
            <a:cxnLst/>
            <a:rect l="l" t="t" r="r" b="b"/>
            <a:pathLst>
              <a:path w="2585" h="3620" extrusionOk="0">
                <a:moveTo>
                  <a:pt x="1140" y="451"/>
                </a:moveTo>
                <a:lnTo>
                  <a:pt x="1292" y="0"/>
                </a:lnTo>
                <a:lnTo>
                  <a:pt x="1444" y="451"/>
                </a:lnTo>
                <a:cubicBezTo>
                  <a:pt x="1640" y="1031"/>
                  <a:pt x="2048" y="1516"/>
                  <a:pt x="2585" y="1810"/>
                </a:cubicBezTo>
                <a:cubicBezTo>
                  <a:pt x="2048" y="2104"/>
                  <a:pt x="1640" y="2589"/>
                  <a:pt x="1444" y="3169"/>
                </a:cubicBezTo>
                <a:lnTo>
                  <a:pt x="1292" y="3620"/>
                </a:lnTo>
                <a:lnTo>
                  <a:pt x="1140" y="3169"/>
                </a:lnTo>
                <a:cubicBezTo>
                  <a:pt x="944" y="2589"/>
                  <a:pt x="537" y="2104"/>
                  <a:pt x="0" y="1810"/>
                </a:cubicBezTo>
                <a:cubicBezTo>
                  <a:pt x="537" y="1516"/>
                  <a:pt x="944" y="1031"/>
                  <a:pt x="1140" y="4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5"/>
          <p:cNvSpPr/>
          <p:nvPr/>
        </p:nvSpPr>
        <p:spPr>
          <a:xfrm>
            <a:off x="138775" y="469515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5"/>
          <p:cNvSpPr/>
          <p:nvPr/>
        </p:nvSpPr>
        <p:spPr>
          <a:xfrm>
            <a:off x="391350" y="4905175"/>
            <a:ext cx="41375" cy="41375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5"/>
          <p:cNvSpPr txBox="1">
            <a:spLocks noGrp="1"/>
          </p:cNvSpPr>
          <p:nvPr>
            <p:ph type="subTitle" idx="1"/>
          </p:nvPr>
        </p:nvSpPr>
        <p:spPr>
          <a:xfrm>
            <a:off x="720000" y="206607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5"/>
          <p:cNvSpPr txBox="1">
            <a:spLocks noGrp="1"/>
          </p:cNvSpPr>
          <p:nvPr>
            <p:ph type="subTitle" idx="2"/>
          </p:nvPr>
        </p:nvSpPr>
        <p:spPr>
          <a:xfrm>
            <a:off x="3343071" y="206607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5"/>
          <p:cNvSpPr txBox="1">
            <a:spLocks noGrp="1"/>
          </p:cNvSpPr>
          <p:nvPr>
            <p:ph type="subTitle" idx="3"/>
          </p:nvPr>
        </p:nvSpPr>
        <p:spPr>
          <a:xfrm>
            <a:off x="720000" y="3799259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subTitle" idx="4"/>
          </p:nvPr>
        </p:nvSpPr>
        <p:spPr>
          <a:xfrm>
            <a:off x="3343071" y="3799259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5"/>
          <p:cNvSpPr txBox="1">
            <a:spLocks noGrp="1"/>
          </p:cNvSpPr>
          <p:nvPr>
            <p:ph type="title" idx="5"/>
          </p:nvPr>
        </p:nvSpPr>
        <p:spPr>
          <a:xfrm>
            <a:off x="720000" y="12513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" name="Google Shape;59;p65"/>
          <p:cNvSpPr txBox="1">
            <a:spLocks noGrp="1"/>
          </p:cNvSpPr>
          <p:nvPr>
            <p:ph type="title" idx="6"/>
          </p:nvPr>
        </p:nvSpPr>
        <p:spPr>
          <a:xfrm>
            <a:off x="720000" y="2983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title" idx="7"/>
          </p:nvPr>
        </p:nvSpPr>
        <p:spPr>
          <a:xfrm>
            <a:off x="3343071" y="12513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title" idx="8"/>
          </p:nvPr>
        </p:nvSpPr>
        <p:spPr>
          <a:xfrm>
            <a:off x="3343071" y="2983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subTitle" idx="9"/>
          </p:nvPr>
        </p:nvSpPr>
        <p:spPr>
          <a:xfrm>
            <a:off x="720000" y="172965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subTitle" idx="13"/>
          </p:nvPr>
        </p:nvSpPr>
        <p:spPr>
          <a:xfrm>
            <a:off x="3343071" y="172965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4" name="Google Shape;64;p65"/>
          <p:cNvSpPr txBox="1">
            <a:spLocks noGrp="1"/>
          </p:cNvSpPr>
          <p:nvPr>
            <p:ph type="subTitle" idx="14"/>
          </p:nvPr>
        </p:nvSpPr>
        <p:spPr>
          <a:xfrm>
            <a:off x="720000" y="346231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5" name="Google Shape;65;p65"/>
          <p:cNvSpPr txBox="1">
            <a:spLocks noGrp="1"/>
          </p:cNvSpPr>
          <p:nvPr>
            <p:ph type="subTitle" idx="15"/>
          </p:nvPr>
        </p:nvSpPr>
        <p:spPr>
          <a:xfrm>
            <a:off x="3343071" y="346231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96"/>
          <p:cNvGrpSpPr/>
          <p:nvPr/>
        </p:nvGrpSpPr>
        <p:grpSpPr>
          <a:xfrm>
            <a:off x="-2326555" y="-1550026"/>
            <a:ext cx="13790556" cy="8941255"/>
            <a:chOff x="-2326555" y="-1550026"/>
            <a:chExt cx="13790556" cy="8941255"/>
          </a:xfrm>
        </p:grpSpPr>
        <p:sp>
          <p:nvSpPr>
            <p:cNvPr id="613" name="Google Shape;613;p96"/>
            <p:cNvSpPr/>
            <p:nvPr/>
          </p:nvSpPr>
          <p:spPr>
            <a:xfrm>
              <a:off x="7867650" y="-1550026"/>
              <a:ext cx="3596351" cy="305780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6"/>
            <p:cNvSpPr/>
            <p:nvPr/>
          </p:nvSpPr>
          <p:spPr>
            <a:xfrm rot="5400011">
              <a:off x="-1388812" y="3264089"/>
              <a:ext cx="3189394" cy="5064869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96"/>
          <p:cNvGrpSpPr/>
          <p:nvPr/>
        </p:nvGrpSpPr>
        <p:grpSpPr>
          <a:xfrm>
            <a:off x="-721249" y="-200400"/>
            <a:ext cx="10559644" cy="4668450"/>
            <a:chOff x="-721249" y="-200400"/>
            <a:chExt cx="10559644" cy="4668450"/>
          </a:xfrm>
        </p:grpSpPr>
        <p:sp>
          <p:nvSpPr>
            <p:cNvPr id="616" name="Google Shape;616;p96"/>
            <p:cNvSpPr/>
            <p:nvPr/>
          </p:nvSpPr>
          <p:spPr>
            <a:xfrm>
              <a:off x="-606949" y="-20040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6"/>
            <p:cNvSpPr/>
            <p:nvPr/>
          </p:nvSpPr>
          <p:spPr>
            <a:xfrm>
              <a:off x="8470376" y="6568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6"/>
            <p:cNvSpPr/>
            <p:nvPr/>
          </p:nvSpPr>
          <p:spPr>
            <a:xfrm>
              <a:off x="-721249" y="38953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96"/>
          <p:cNvGrpSpPr/>
          <p:nvPr/>
        </p:nvGrpSpPr>
        <p:grpSpPr>
          <a:xfrm>
            <a:off x="209117" y="227771"/>
            <a:ext cx="8818207" cy="4524029"/>
            <a:chOff x="209117" y="227771"/>
            <a:chExt cx="8818207" cy="4524029"/>
          </a:xfrm>
        </p:grpSpPr>
        <p:grpSp>
          <p:nvGrpSpPr>
            <p:cNvPr id="620" name="Google Shape;620;p96"/>
            <p:cNvGrpSpPr/>
            <p:nvPr/>
          </p:nvGrpSpPr>
          <p:grpSpPr>
            <a:xfrm>
              <a:off x="8535442" y="227771"/>
              <a:ext cx="399431" cy="428954"/>
              <a:chOff x="8535442" y="227771"/>
              <a:chExt cx="399431" cy="428954"/>
            </a:xfrm>
          </p:grpSpPr>
          <p:sp>
            <p:nvSpPr>
              <p:cNvPr id="621" name="Google Shape;621;p96"/>
              <p:cNvSpPr/>
              <p:nvPr/>
            </p:nvSpPr>
            <p:spPr>
              <a:xfrm rot="10800000">
                <a:off x="8767475" y="422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96"/>
              <p:cNvSpPr/>
              <p:nvPr/>
            </p:nvSpPr>
            <p:spPr>
              <a:xfrm rot="10800000">
                <a:off x="8535442" y="470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96"/>
              <p:cNvSpPr/>
              <p:nvPr/>
            </p:nvSpPr>
            <p:spPr>
              <a:xfrm rot="10800000">
                <a:off x="8654499" y="227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96"/>
            <p:cNvGrpSpPr/>
            <p:nvPr/>
          </p:nvGrpSpPr>
          <p:grpSpPr>
            <a:xfrm>
              <a:off x="8627892" y="4322846"/>
              <a:ext cx="399432" cy="428954"/>
              <a:chOff x="8627892" y="4322846"/>
              <a:chExt cx="399432" cy="428954"/>
            </a:xfrm>
          </p:grpSpPr>
          <p:sp>
            <p:nvSpPr>
              <p:cNvPr id="625" name="Google Shape;625;p96"/>
              <p:cNvSpPr/>
              <p:nvPr/>
            </p:nvSpPr>
            <p:spPr>
              <a:xfrm>
                <a:off x="8627892" y="43228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96"/>
              <p:cNvSpPr/>
              <p:nvPr/>
            </p:nvSpPr>
            <p:spPr>
              <a:xfrm>
                <a:off x="8934867" y="441620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96"/>
              <p:cNvSpPr/>
              <p:nvPr/>
            </p:nvSpPr>
            <p:spPr>
              <a:xfrm>
                <a:off x="8866892" y="471042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8" name="Google Shape;628;p96"/>
            <p:cNvGrpSpPr/>
            <p:nvPr/>
          </p:nvGrpSpPr>
          <p:grpSpPr>
            <a:xfrm>
              <a:off x="209117" y="656721"/>
              <a:ext cx="216975" cy="322429"/>
              <a:chOff x="209117" y="656721"/>
              <a:chExt cx="216975" cy="322429"/>
            </a:xfrm>
          </p:grpSpPr>
          <p:sp>
            <p:nvSpPr>
              <p:cNvPr id="629" name="Google Shape;629;p96"/>
              <p:cNvSpPr/>
              <p:nvPr/>
            </p:nvSpPr>
            <p:spPr>
              <a:xfrm>
                <a:off x="209117" y="6567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96"/>
              <p:cNvSpPr/>
              <p:nvPr/>
            </p:nvSpPr>
            <p:spPr>
              <a:xfrm>
                <a:off x="384717" y="9377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97"/>
          <p:cNvGrpSpPr/>
          <p:nvPr/>
        </p:nvGrpSpPr>
        <p:grpSpPr>
          <a:xfrm flipH="1">
            <a:off x="-3100571" y="-4448664"/>
            <a:ext cx="15759173" cy="13192196"/>
            <a:chOff x="-3557767" y="-4448664"/>
            <a:chExt cx="15759173" cy="13192196"/>
          </a:xfrm>
        </p:grpSpPr>
        <p:grpSp>
          <p:nvGrpSpPr>
            <p:cNvPr id="633" name="Google Shape;633;p97"/>
            <p:cNvGrpSpPr/>
            <p:nvPr/>
          </p:nvGrpSpPr>
          <p:grpSpPr>
            <a:xfrm>
              <a:off x="8605742" y="3922921"/>
              <a:ext cx="399432" cy="428954"/>
              <a:chOff x="8605742" y="3922921"/>
              <a:chExt cx="399432" cy="428954"/>
            </a:xfrm>
          </p:grpSpPr>
          <p:sp>
            <p:nvSpPr>
              <p:cNvPr id="634" name="Google Shape;634;p97"/>
              <p:cNvSpPr/>
              <p:nvPr/>
            </p:nvSpPr>
            <p:spPr>
              <a:xfrm>
                <a:off x="8605742" y="392292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97"/>
              <p:cNvSpPr/>
              <p:nvPr/>
            </p:nvSpPr>
            <p:spPr>
              <a:xfrm>
                <a:off x="8912717" y="401627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97"/>
              <p:cNvSpPr/>
              <p:nvPr/>
            </p:nvSpPr>
            <p:spPr>
              <a:xfrm>
                <a:off x="8844742" y="4310500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7" name="Google Shape;637;p97"/>
            <p:cNvGrpSpPr/>
            <p:nvPr/>
          </p:nvGrpSpPr>
          <p:grpSpPr>
            <a:xfrm>
              <a:off x="8761050" y="1989831"/>
              <a:ext cx="208787" cy="275803"/>
              <a:chOff x="8761050" y="1989831"/>
              <a:chExt cx="208787" cy="275803"/>
            </a:xfrm>
          </p:grpSpPr>
          <p:sp>
            <p:nvSpPr>
              <p:cNvPr id="638" name="Google Shape;638;p97"/>
              <p:cNvSpPr/>
              <p:nvPr/>
            </p:nvSpPr>
            <p:spPr>
              <a:xfrm rot="10800000">
                <a:off x="8761050" y="19898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97"/>
              <p:cNvSpPr/>
              <p:nvPr/>
            </p:nvSpPr>
            <p:spPr>
              <a:xfrm rot="10800000">
                <a:off x="8928462" y="22242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0" name="Google Shape;640;p97"/>
            <p:cNvGrpSpPr/>
            <p:nvPr/>
          </p:nvGrpSpPr>
          <p:grpSpPr>
            <a:xfrm>
              <a:off x="-3557767" y="-4448664"/>
              <a:ext cx="15759173" cy="13192196"/>
              <a:chOff x="-3557767" y="-4448664"/>
              <a:chExt cx="15759173" cy="13192196"/>
            </a:xfrm>
          </p:grpSpPr>
          <p:sp>
            <p:nvSpPr>
              <p:cNvPr id="641" name="Google Shape;641;p97"/>
              <p:cNvSpPr/>
              <p:nvPr/>
            </p:nvSpPr>
            <p:spPr>
              <a:xfrm rot="9229014">
                <a:off x="6530390" y="-3603303"/>
                <a:ext cx="4904723" cy="4613953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97"/>
              <p:cNvSpPr/>
              <p:nvPr/>
            </p:nvSpPr>
            <p:spPr>
              <a:xfrm rot="7884357">
                <a:off x="-2793713" y="3927822"/>
                <a:ext cx="4164143" cy="3917285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5252" extrusionOk="0">
                    <a:moveTo>
                      <a:pt x="721" y="717"/>
                    </a:moveTo>
                    <a:cubicBezTo>
                      <a:pt x="185" y="1517"/>
                      <a:pt x="-195" y="2486"/>
                      <a:pt x="106" y="3399"/>
                    </a:cubicBezTo>
                    <a:cubicBezTo>
                      <a:pt x="408" y="4313"/>
                      <a:pt x="1243" y="5018"/>
                      <a:pt x="2187" y="5201"/>
                    </a:cubicBezTo>
                    <a:cubicBezTo>
                      <a:pt x="3132" y="5385"/>
                      <a:pt x="4151" y="5058"/>
                      <a:pt x="4842" y="4390"/>
                    </a:cubicBezTo>
                    <a:cubicBezTo>
                      <a:pt x="5223" y="4022"/>
                      <a:pt x="5515" y="3542"/>
                      <a:pt x="5573" y="3016"/>
                    </a:cubicBezTo>
                    <a:cubicBezTo>
                      <a:pt x="5631" y="2490"/>
                      <a:pt x="5426" y="1921"/>
                      <a:pt x="4991" y="1619"/>
                    </a:cubicBezTo>
                    <a:cubicBezTo>
                      <a:pt x="4444" y="1241"/>
                      <a:pt x="3621" y="1305"/>
                      <a:pt x="3212" y="781"/>
                    </a:cubicBezTo>
                    <a:cubicBezTo>
                      <a:pt x="3098" y="635"/>
                      <a:pt x="3031" y="460"/>
                      <a:pt x="2935" y="302"/>
                    </a:cubicBezTo>
                    <a:cubicBezTo>
                      <a:pt x="2674" y="-126"/>
                      <a:pt x="1330" y="-192"/>
                      <a:pt x="721" y="7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97"/>
            <p:cNvGrpSpPr/>
            <p:nvPr/>
          </p:nvGrpSpPr>
          <p:grpSpPr>
            <a:xfrm>
              <a:off x="-8" y="265946"/>
              <a:ext cx="399431" cy="428954"/>
              <a:chOff x="-8" y="265946"/>
              <a:chExt cx="399431" cy="428954"/>
            </a:xfrm>
          </p:grpSpPr>
          <p:sp>
            <p:nvSpPr>
              <p:cNvPr id="644" name="Google Shape;644;p97"/>
              <p:cNvSpPr/>
              <p:nvPr/>
            </p:nvSpPr>
            <p:spPr>
              <a:xfrm rot="10800000">
                <a:off x="232025" y="46046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97"/>
              <p:cNvSpPr/>
              <p:nvPr/>
            </p:nvSpPr>
            <p:spPr>
              <a:xfrm rot="10800000">
                <a:off x="-8" y="50909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97"/>
              <p:cNvSpPr/>
              <p:nvPr/>
            </p:nvSpPr>
            <p:spPr>
              <a:xfrm rot="10800000">
                <a:off x="119049" y="26594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7" name="Google Shape;647;p97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648" name="Google Shape;648;p97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97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97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p97"/>
            <p:cNvGrpSpPr/>
            <p:nvPr/>
          </p:nvGrpSpPr>
          <p:grpSpPr>
            <a:xfrm>
              <a:off x="-1204349" y="3117549"/>
              <a:ext cx="10901949" cy="1859925"/>
              <a:chOff x="-1204349" y="3117549"/>
              <a:chExt cx="10901949" cy="1859925"/>
            </a:xfrm>
          </p:grpSpPr>
          <p:sp>
            <p:nvSpPr>
              <p:cNvPr id="652" name="Google Shape;652;p97"/>
              <p:cNvSpPr/>
              <p:nvPr/>
            </p:nvSpPr>
            <p:spPr>
              <a:xfrm>
                <a:off x="7913339" y="4230524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97"/>
              <p:cNvSpPr/>
              <p:nvPr/>
            </p:nvSpPr>
            <p:spPr>
              <a:xfrm>
                <a:off x="-1204349" y="3117549"/>
                <a:ext cx="1784261" cy="746950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6"/>
          <p:cNvSpPr txBox="1">
            <a:spLocks noGrp="1"/>
          </p:cNvSpPr>
          <p:nvPr>
            <p:ph type="title"/>
          </p:nvPr>
        </p:nvSpPr>
        <p:spPr>
          <a:xfrm>
            <a:off x="1122963" y="1395650"/>
            <a:ext cx="37188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ubTitle" idx="1"/>
          </p:nvPr>
        </p:nvSpPr>
        <p:spPr>
          <a:xfrm>
            <a:off x="1122963" y="2503250"/>
            <a:ext cx="37188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6"/>
          <p:cNvSpPr/>
          <p:nvPr/>
        </p:nvSpPr>
        <p:spPr>
          <a:xfrm rot="-2915653">
            <a:off x="4284134" y="28825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6"/>
          <p:cNvSpPr/>
          <p:nvPr/>
        </p:nvSpPr>
        <p:spPr>
          <a:xfrm rot="-2915658">
            <a:off x="-3669376" y="-2316254"/>
            <a:ext cx="4904724" cy="4613958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66"/>
          <p:cNvGrpSpPr/>
          <p:nvPr/>
        </p:nvGrpSpPr>
        <p:grpSpPr>
          <a:xfrm>
            <a:off x="215267" y="1132421"/>
            <a:ext cx="399431" cy="428954"/>
            <a:chOff x="215267" y="1132421"/>
            <a:chExt cx="399431" cy="428954"/>
          </a:xfrm>
        </p:grpSpPr>
        <p:sp>
          <p:nvSpPr>
            <p:cNvPr id="72" name="Google Shape;72;p66"/>
            <p:cNvSpPr/>
            <p:nvPr/>
          </p:nvSpPr>
          <p:spPr>
            <a:xfrm rot="10800000">
              <a:off x="447300" y="13269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6"/>
            <p:cNvSpPr/>
            <p:nvPr/>
          </p:nvSpPr>
          <p:spPr>
            <a:xfrm rot="10800000">
              <a:off x="215267" y="137557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6"/>
            <p:cNvSpPr/>
            <p:nvPr/>
          </p:nvSpPr>
          <p:spPr>
            <a:xfrm rot="10800000">
              <a:off x="334324" y="113242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66"/>
          <p:cNvGrpSpPr/>
          <p:nvPr/>
        </p:nvGrpSpPr>
        <p:grpSpPr>
          <a:xfrm>
            <a:off x="215278" y="4372752"/>
            <a:ext cx="336421" cy="346432"/>
            <a:chOff x="215278" y="4372752"/>
            <a:chExt cx="336421" cy="346432"/>
          </a:xfrm>
        </p:grpSpPr>
        <p:sp>
          <p:nvSpPr>
            <p:cNvPr id="76" name="Google Shape;76;p66"/>
            <p:cNvSpPr/>
            <p:nvPr/>
          </p:nvSpPr>
          <p:spPr>
            <a:xfrm rot="10800000">
              <a:off x="510324" y="46778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6"/>
            <p:cNvSpPr/>
            <p:nvPr/>
          </p:nvSpPr>
          <p:spPr>
            <a:xfrm rot="10800000">
              <a:off x="215278" y="4372752"/>
              <a:ext cx="217799" cy="3050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>
            <a:off x="4413250" y="1963025"/>
            <a:ext cx="401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title" idx="2"/>
          </p:nvPr>
        </p:nvSpPr>
        <p:spPr>
          <a:xfrm>
            <a:off x="4413250" y="963675"/>
            <a:ext cx="17406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subTitle" idx="1"/>
          </p:nvPr>
        </p:nvSpPr>
        <p:spPr>
          <a:xfrm>
            <a:off x="4413250" y="3472775"/>
            <a:ext cx="40176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7"/>
          <p:cNvGrpSpPr/>
          <p:nvPr/>
        </p:nvGrpSpPr>
        <p:grpSpPr>
          <a:xfrm>
            <a:off x="-1634399" y="-1350325"/>
            <a:ext cx="12998358" cy="9823727"/>
            <a:chOff x="-1634399" y="-1350325"/>
            <a:chExt cx="12998358" cy="9823727"/>
          </a:xfrm>
        </p:grpSpPr>
        <p:sp>
          <p:nvSpPr>
            <p:cNvPr id="83" name="Google Shape;83;p67"/>
            <p:cNvSpPr/>
            <p:nvPr/>
          </p:nvSpPr>
          <p:spPr>
            <a:xfrm flipH="1">
              <a:off x="-1634399" y="-1350325"/>
              <a:ext cx="2577374" cy="2018425"/>
            </a:xfrm>
            <a:custGeom>
              <a:avLst/>
              <a:gdLst/>
              <a:ahLst/>
              <a:cxnLst/>
              <a:rect l="l" t="t" r="r" b="b"/>
              <a:pathLst>
                <a:path w="5524" h="4326" extrusionOk="0">
                  <a:moveTo>
                    <a:pt x="3350" y="28"/>
                  </a:moveTo>
                  <a:cubicBezTo>
                    <a:pt x="3874" y="92"/>
                    <a:pt x="4395" y="264"/>
                    <a:pt x="4807" y="594"/>
                  </a:cubicBezTo>
                  <a:cubicBezTo>
                    <a:pt x="5219" y="924"/>
                    <a:pt x="5512" y="1422"/>
                    <a:pt x="5524" y="1950"/>
                  </a:cubicBezTo>
                  <a:cubicBezTo>
                    <a:pt x="5539" y="2662"/>
                    <a:pt x="5046" y="3308"/>
                    <a:pt x="4433" y="3670"/>
                  </a:cubicBezTo>
                  <a:cubicBezTo>
                    <a:pt x="3821" y="4033"/>
                    <a:pt x="3101" y="4161"/>
                    <a:pt x="2397" y="4265"/>
                  </a:cubicBezTo>
                  <a:cubicBezTo>
                    <a:pt x="2060" y="4315"/>
                    <a:pt x="1715" y="4361"/>
                    <a:pt x="1382" y="4290"/>
                  </a:cubicBezTo>
                  <a:cubicBezTo>
                    <a:pt x="750" y="4157"/>
                    <a:pt x="258" y="3602"/>
                    <a:pt x="87" y="2978"/>
                  </a:cubicBezTo>
                  <a:cubicBezTo>
                    <a:pt x="-71" y="2399"/>
                    <a:pt x="-21" y="1537"/>
                    <a:pt x="300" y="1005"/>
                  </a:cubicBezTo>
                  <a:cubicBezTo>
                    <a:pt x="605" y="498"/>
                    <a:pt x="1402" y="240"/>
                    <a:pt x="1937" y="112"/>
                  </a:cubicBezTo>
                  <a:cubicBezTo>
                    <a:pt x="2399" y="2"/>
                    <a:pt x="2879" y="-29"/>
                    <a:pt x="3350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7"/>
            <p:cNvSpPr/>
            <p:nvPr/>
          </p:nvSpPr>
          <p:spPr>
            <a:xfrm rot="644912" flipH="1">
              <a:off x="6617349" y="3961002"/>
              <a:ext cx="4399292" cy="4138473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67"/>
          <p:cNvGrpSpPr/>
          <p:nvPr/>
        </p:nvGrpSpPr>
        <p:grpSpPr>
          <a:xfrm>
            <a:off x="8535442" y="227771"/>
            <a:ext cx="419982" cy="4619129"/>
            <a:chOff x="8535442" y="227771"/>
            <a:chExt cx="419982" cy="4619129"/>
          </a:xfrm>
        </p:grpSpPr>
        <p:sp>
          <p:nvSpPr>
            <p:cNvPr id="86" name="Google Shape;86;p67"/>
            <p:cNvSpPr/>
            <p:nvPr/>
          </p:nvSpPr>
          <p:spPr>
            <a:xfrm rot="10800000">
              <a:off x="8767475" y="4222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7"/>
            <p:cNvSpPr/>
            <p:nvPr/>
          </p:nvSpPr>
          <p:spPr>
            <a:xfrm rot="10800000">
              <a:off x="8535442" y="47092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7"/>
            <p:cNvSpPr/>
            <p:nvPr/>
          </p:nvSpPr>
          <p:spPr>
            <a:xfrm rot="10800000">
              <a:off x="8654499" y="22777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7"/>
            <p:cNvSpPr/>
            <p:nvPr/>
          </p:nvSpPr>
          <p:spPr>
            <a:xfrm rot="10800000">
              <a:off x="8535450" y="461246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7"/>
            <p:cNvSpPr/>
            <p:nvPr/>
          </p:nvSpPr>
          <p:spPr>
            <a:xfrm rot="10800000">
              <a:off x="8862967" y="4520032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7"/>
            <p:cNvSpPr/>
            <p:nvPr/>
          </p:nvSpPr>
          <p:spPr>
            <a:xfrm rot="10800000">
              <a:off x="8661474" y="436108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8"/>
          <p:cNvSpPr txBox="1">
            <a:spLocks noGrp="1"/>
          </p:cNvSpPr>
          <p:nvPr>
            <p:ph type="subTitle" idx="1"/>
          </p:nvPr>
        </p:nvSpPr>
        <p:spPr>
          <a:xfrm>
            <a:off x="4823670" y="1828900"/>
            <a:ext cx="3148800" cy="21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8"/>
          <p:cNvSpPr txBox="1">
            <a:spLocks noGrp="1"/>
          </p:cNvSpPr>
          <p:nvPr>
            <p:ph type="subTitle" idx="2"/>
          </p:nvPr>
        </p:nvSpPr>
        <p:spPr>
          <a:xfrm>
            <a:off x="1171500" y="1828900"/>
            <a:ext cx="3148800" cy="21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68"/>
          <p:cNvGrpSpPr/>
          <p:nvPr/>
        </p:nvGrpSpPr>
        <p:grpSpPr>
          <a:xfrm>
            <a:off x="-2481442" y="-4371412"/>
            <a:ext cx="15832116" cy="13013585"/>
            <a:chOff x="-2481442" y="-4371412"/>
            <a:chExt cx="15832116" cy="13013585"/>
          </a:xfrm>
        </p:grpSpPr>
        <p:sp>
          <p:nvSpPr>
            <p:cNvPr id="97" name="Google Shape;97;p68"/>
            <p:cNvSpPr/>
            <p:nvPr/>
          </p:nvSpPr>
          <p:spPr>
            <a:xfrm rot="2915643" flipH="1">
              <a:off x="-1717388" y="3826462"/>
              <a:ext cx="4164143" cy="3917285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8"/>
            <p:cNvSpPr/>
            <p:nvPr/>
          </p:nvSpPr>
          <p:spPr>
            <a:xfrm rot="2915658" flipH="1">
              <a:off x="7546014" y="-3313204"/>
              <a:ext cx="4904724" cy="4613958"/>
            </a:xfrm>
            <a:custGeom>
              <a:avLst/>
              <a:gdLst/>
              <a:ahLst/>
              <a:cxnLst/>
              <a:rect l="l" t="t" r="r" b="b"/>
              <a:pathLst>
                <a:path w="5583" h="5252" extrusionOk="0">
                  <a:moveTo>
                    <a:pt x="721" y="717"/>
                  </a:moveTo>
                  <a:cubicBezTo>
                    <a:pt x="185" y="1517"/>
                    <a:pt x="-195" y="2486"/>
                    <a:pt x="106" y="3399"/>
                  </a:cubicBezTo>
                  <a:cubicBezTo>
                    <a:pt x="408" y="4313"/>
                    <a:pt x="1243" y="5018"/>
                    <a:pt x="2187" y="5201"/>
                  </a:cubicBezTo>
                  <a:cubicBezTo>
                    <a:pt x="3132" y="5385"/>
                    <a:pt x="4151" y="5058"/>
                    <a:pt x="4842" y="4390"/>
                  </a:cubicBezTo>
                  <a:cubicBezTo>
                    <a:pt x="5223" y="4022"/>
                    <a:pt x="5515" y="3542"/>
                    <a:pt x="5573" y="3016"/>
                  </a:cubicBezTo>
                  <a:cubicBezTo>
                    <a:pt x="5631" y="2490"/>
                    <a:pt x="5426" y="1921"/>
                    <a:pt x="4991" y="1619"/>
                  </a:cubicBezTo>
                  <a:cubicBezTo>
                    <a:pt x="4444" y="1241"/>
                    <a:pt x="3621" y="1305"/>
                    <a:pt x="3212" y="781"/>
                  </a:cubicBezTo>
                  <a:cubicBezTo>
                    <a:pt x="3098" y="635"/>
                    <a:pt x="3031" y="460"/>
                    <a:pt x="2935" y="302"/>
                  </a:cubicBezTo>
                  <a:cubicBezTo>
                    <a:pt x="2674" y="-126"/>
                    <a:pt x="1330" y="-192"/>
                    <a:pt x="721" y="7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68"/>
          <p:cNvGrpSpPr/>
          <p:nvPr/>
        </p:nvGrpSpPr>
        <p:grpSpPr>
          <a:xfrm>
            <a:off x="164967" y="212406"/>
            <a:ext cx="8775632" cy="4739756"/>
            <a:chOff x="164967" y="212406"/>
            <a:chExt cx="8775632" cy="4739756"/>
          </a:xfrm>
        </p:grpSpPr>
        <p:grpSp>
          <p:nvGrpSpPr>
            <p:cNvPr id="100" name="Google Shape;100;p68"/>
            <p:cNvGrpSpPr/>
            <p:nvPr/>
          </p:nvGrpSpPr>
          <p:grpSpPr>
            <a:xfrm>
              <a:off x="8541167" y="4247396"/>
              <a:ext cx="399432" cy="428954"/>
              <a:chOff x="8541167" y="4247396"/>
              <a:chExt cx="399432" cy="428954"/>
            </a:xfrm>
          </p:grpSpPr>
          <p:sp>
            <p:nvSpPr>
              <p:cNvPr id="101" name="Google Shape;101;p68"/>
              <p:cNvSpPr/>
              <p:nvPr/>
            </p:nvSpPr>
            <p:spPr>
              <a:xfrm>
                <a:off x="8541167" y="424739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8"/>
              <p:cNvSpPr/>
              <p:nvPr/>
            </p:nvSpPr>
            <p:spPr>
              <a:xfrm>
                <a:off x="8848142" y="434075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68"/>
              <p:cNvSpPr/>
              <p:nvPr/>
            </p:nvSpPr>
            <p:spPr>
              <a:xfrm>
                <a:off x="8780167" y="463497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68"/>
            <p:cNvGrpSpPr/>
            <p:nvPr/>
          </p:nvGrpSpPr>
          <p:grpSpPr>
            <a:xfrm>
              <a:off x="164967" y="1494671"/>
              <a:ext cx="399431" cy="428954"/>
              <a:chOff x="164967" y="1494671"/>
              <a:chExt cx="399431" cy="428954"/>
            </a:xfrm>
          </p:grpSpPr>
          <p:sp>
            <p:nvSpPr>
              <p:cNvPr id="105" name="Google Shape;105;p68"/>
              <p:cNvSpPr/>
              <p:nvPr/>
            </p:nvSpPr>
            <p:spPr>
              <a:xfrm rot="10800000">
                <a:off x="397000" y="16891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68"/>
              <p:cNvSpPr/>
              <p:nvPr/>
            </p:nvSpPr>
            <p:spPr>
              <a:xfrm rot="10800000">
                <a:off x="164967" y="17378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68"/>
              <p:cNvSpPr/>
              <p:nvPr/>
            </p:nvSpPr>
            <p:spPr>
              <a:xfrm rot="10800000">
                <a:off x="284024" y="14946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68"/>
            <p:cNvGrpSpPr/>
            <p:nvPr/>
          </p:nvGrpSpPr>
          <p:grpSpPr>
            <a:xfrm>
              <a:off x="284037" y="4676359"/>
              <a:ext cx="475425" cy="275803"/>
              <a:chOff x="284037" y="4676359"/>
              <a:chExt cx="475425" cy="275803"/>
            </a:xfrm>
          </p:grpSpPr>
          <p:sp>
            <p:nvSpPr>
              <p:cNvPr id="109" name="Google Shape;109;p68"/>
              <p:cNvSpPr/>
              <p:nvPr/>
            </p:nvSpPr>
            <p:spPr>
              <a:xfrm rot="10800000">
                <a:off x="412500" y="4717731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68"/>
              <p:cNvSpPr/>
              <p:nvPr/>
            </p:nvSpPr>
            <p:spPr>
              <a:xfrm rot="10800000">
                <a:off x="667005" y="48307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68"/>
              <p:cNvSpPr/>
              <p:nvPr/>
            </p:nvSpPr>
            <p:spPr>
              <a:xfrm rot="10800000">
                <a:off x="284037" y="4676359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" name="Google Shape;112;p68"/>
            <p:cNvGrpSpPr/>
            <p:nvPr/>
          </p:nvGrpSpPr>
          <p:grpSpPr>
            <a:xfrm>
              <a:off x="8617375" y="212406"/>
              <a:ext cx="208787" cy="275803"/>
              <a:chOff x="8617375" y="212406"/>
              <a:chExt cx="208787" cy="275803"/>
            </a:xfrm>
          </p:grpSpPr>
          <p:sp>
            <p:nvSpPr>
              <p:cNvPr id="113" name="Google Shape;113;p68"/>
              <p:cNvSpPr/>
              <p:nvPr/>
            </p:nvSpPr>
            <p:spPr>
              <a:xfrm rot="10800000">
                <a:off x="8617375" y="21240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68"/>
              <p:cNvSpPr/>
              <p:nvPr/>
            </p:nvSpPr>
            <p:spPr>
              <a:xfrm rot="10800000">
                <a:off x="8784787" y="446834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" name="Google Shape;115;p68"/>
          <p:cNvGrpSpPr/>
          <p:nvPr/>
        </p:nvGrpSpPr>
        <p:grpSpPr>
          <a:xfrm>
            <a:off x="-1064249" y="-301926"/>
            <a:ext cx="11040786" cy="3935075"/>
            <a:chOff x="-1064249" y="-301926"/>
            <a:chExt cx="11040786" cy="3935075"/>
          </a:xfrm>
        </p:grpSpPr>
        <p:sp>
          <p:nvSpPr>
            <p:cNvPr id="116" name="Google Shape;116;p68"/>
            <p:cNvSpPr/>
            <p:nvPr/>
          </p:nvSpPr>
          <p:spPr>
            <a:xfrm>
              <a:off x="8192276" y="2886199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8"/>
            <p:cNvSpPr/>
            <p:nvPr/>
          </p:nvSpPr>
          <p:spPr>
            <a:xfrm>
              <a:off x="-1064249" y="-301926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9"/>
          <p:cNvSpPr/>
          <p:nvPr/>
        </p:nvSpPr>
        <p:spPr>
          <a:xfrm flipH="1">
            <a:off x="-958573" y="2334214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9"/>
          <p:cNvSpPr/>
          <p:nvPr/>
        </p:nvSpPr>
        <p:spPr>
          <a:xfrm rot="-2915653">
            <a:off x="-1497210" y="29172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9"/>
          <p:cNvSpPr/>
          <p:nvPr/>
        </p:nvSpPr>
        <p:spPr>
          <a:xfrm rot="10350478">
            <a:off x="6151237" y="-3079831"/>
            <a:ext cx="4904720" cy="4613963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9"/>
          <p:cNvSpPr/>
          <p:nvPr/>
        </p:nvSpPr>
        <p:spPr>
          <a:xfrm flipH="1">
            <a:off x="6820527" y="53139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69"/>
          <p:cNvGrpSpPr/>
          <p:nvPr/>
        </p:nvGrpSpPr>
        <p:grpSpPr>
          <a:xfrm flipH="1">
            <a:off x="8403874" y="4105996"/>
            <a:ext cx="399431" cy="428954"/>
            <a:chOff x="2375463" y="539496"/>
            <a:chExt cx="399431" cy="428954"/>
          </a:xfrm>
        </p:grpSpPr>
        <p:sp>
          <p:nvSpPr>
            <p:cNvPr id="124" name="Google Shape;124;p69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9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9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69"/>
          <p:cNvGrpSpPr/>
          <p:nvPr/>
        </p:nvGrpSpPr>
        <p:grpSpPr>
          <a:xfrm>
            <a:off x="336269" y="3400944"/>
            <a:ext cx="460648" cy="369368"/>
            <a:chOff x="336269" y="3400944"/>
            <a:chExt cx="460648" cy="369368"/>
          </a:xfrm>
        </p:grpSpPr>
        <p:sp>
          <p:nvSpPr>
            <p:cNvPr id="128" name="Google Shape;128;p69"/>
            <p:cNvSpPr/>
            <p:nvPr/>
          </p:nvSpPr>
          <p:spPr>
            <a:xfrm rot="10800000">
              <a:off x="336269" y="353588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9"/>
            <p:cNvSpPr/>
            <p:nvPr/>
          </p:nvSpPr>
          <p:spPr>
            <a:xfrm rot="10800000">
              <a:off x="629519" y="34009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69"/>
          <p:cNvGrpSpPr/>
          <p:nvPr/>
        </p:nvGrpSpPr>
        <p:grpSpPr>
          <a:xfrm>
            <a:off x="8236469" y="1192731"/>
            <a:ext cx="413350" cy="326865"/>
            <a:chOff x="8236469" y="1192731"/>
            <a:chExt cx="413350" cy="326865"/>
          </a:xfrm>
        </p:grpSpPr>
        <p:sp>
          <p:nvSpPr>
            <p:cNvPr id="131" name="Google Shape;131;p69"/>
            <p:cNvSpPr/>
            <p:nvPr/>
          </p:nvSpPr>
          <p:spPr>
            <a:xfrm rot="10800000">
              <a:off x="8236469" y="119273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9"/>
            <p:cNvSpPr/>
            <p:nvPr/>
          </p:nvSpPr>
          <p:spPr>
            <a:xfrm rot="10800000">
              <a:off x="8557362" y="14271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69"/>
          <p:cNvSpPr txBox="1">
            <a:spLocks noGrp="1"/>
          </p:cNvSpPr>
          <p:nvPr>
            <p:ph type="title"/>
          </p:nvPr>
        </p:nvSpPr>
        <p:spPr>
          <a:xfrm>
            <a:off x="4144900" y="1720500"/>
            <a:ext cx="38274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subTitle" idx="1"/>
          </p:nvPr>
        </p:nvSpPr>
        <p:spPr>
          <a:xfrm>
            <a:off x="4145086" y="2443050"/>
            <a:ext cx="38274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70"/>
          <p:cNvGrpSpPr/>
          <p:nvPr/>
        </p:nvGrpSpPr>
        <p:grpSpPr>
          <a:xfrm>
            <a:off x="-4350857" y="-2393189"/>
            <a:ext cx="14436809" cy="10294966"/>
            <a:chOff x="-4350857" y="-2393189"/>
            <a:chExt cx="14436809" cy="10294966"/>
          </a:xfrm>
        </p:grpSpPr>
        <p:sp>
          <p:nvSpPr>
            <p:cNvPr id="137" name="Google Shape;137;p70"/>
            <p:cNvSpPr/>
            <p:nvPr/>
          </p:nvSpPr>
          <p:spPr>
            <a:xfrm rot="4938470">
              <a:off x="5130143" y="2884982"/>
              <a:ext cx="4266383" cy="5120250"/>
            </a:xfrm>
            <a:custGeom>
              <a:avLst/>
              <a:gdLst/>
              <a:ahLst/>
              <a:cxnLst/>
              <a:rect l="l" t="t" r="r" b="b"/>
              <a:pathLst>
                <a:path w="4642" h="5571" extrusionOk="0">
                  <a:moveTo>
                    <a:pt x="4460" y="2071"/>
                  </a:moveTo>
                  <a:cubicBezTo>
                    <a:pt x="4956" y="3558"/>
                    <a:pt x="4402" y="5082"/>
                    <a:pt x="3221" y="5477"/>
                  </a:cubicBezTo>
                  <a:cubicBezTo>
                    <a:pt x="2040" y="5872"/>
                    <a:pt x="679" y="4987"/>
                    <a:pt x="183" y="3500"/>
                  </a:cubicBezTo>
                  <a:cubicBezTo>
                    <a:pt x="-314" y="2014"/>
                    <a:pt x="240" y="488"/>
                    <a:pt x="1421" y="94"/>
                  </a:cubicBezTo>
                  <a:cubicBezTo>
                    <a:pt x="2603" y="-301"/>
                    <a:pt x="3963" y="584"/>
                    <a:pt x="4460" y="20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0"/>
            <p:cNvSpPr/>
            <p:nvPr/>
          </p:nvSpPr>
          <p:spPr>
            <a:xfrm rot="4938470">
              <a:off x="-3661432" y="-2496643"/>
              <a:ext cx="4266383" cy="5120250"/>
            </a:xfrm>
            <a:custGeom>
              <a:avLst/>
              <a:gdLst/>
              <a:ahLst/>
              <a:cxnLst/>
              <a:rect l="l" t="t" r="r" b="b"/>
              <a:pathLst>
                <a:path w="4642" h="5571" extrusionOk="0">
                  <a:moveTo>
                    <a:pt x="4460" y="2071"/>
                  </a:moveTo>
                  <a:cubicBezTo>
                    <a:pt x="4956" y="3558"/>
                    <a:pt x="4402" y="5082"/>
                    <a:pt x="3221" y="5477"/>
                  </a:cubicBezTo>
                  <a:cubicBezTo>
                    <a:pt x="2040" y="5872"/>
                    <a:pt x="679" y="4987"/>
                    <a:pt x="183" y="3500"/>
                  </a:cubicBezTo>
                  <a:cubicBezTo>
                    <a:pt x="-314" y="2014"/>
                    <a:pt x="240" y="488"/>
                    <a:pt x="1421" y="94"/>
                  </a:cubicBezTo>
                  <a:cubicBezTo>
                    <a:pt x="2603" y="-301"/>
                    <a:pt x="3963" y="584"/>
                    <a:pt x="4460" y="20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70"/>
          <p:cNvGrpSpPr/>
          <p:nvPr/>
        </p:nvGrpSpPr>
        <p:grpSpPr>
          <a:xfrm>
            <a:off x="200463" y="212559"/>
            <a:ext cx="362799" cy="520266"/>
            <a:chOff x="200463" y="212559"/>
            <a:chExt cx="362799" cy="520266"/>
          </a:xfrm>
        </p:grpSpPr>
        <p:sp>
          <p:nvSpPr>
            <p:cNvPr id="140" name="Google Shape;140;p70"/>
            <p:cNvSpPr/>
            <p:nvPr/>
          </p:nvSpPr>
          <p:spPr>
            <a:xfrm rot="10800000">
              <a:off x="200463" y="4983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0"/>
            <p:cNvSpPr/>
            <p:nvPr/>
          </p:nvSpPr>
          <p:spPr>
            <a:xfrm rot="10800000">
              <a:off x="470805" y="371507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0"/>
            <p:cNvSpPr/>
            <p:nvPr/>
          </p:nvSpPr>
          <p:spPr>
            <a:xfrm rot="10800000">
              <a:off x="345512" y="21255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70"/>
          <p:cNvGrpSpPr/>
          <p:nvPr/>
        </p:nvGrpSpPr>
        <p:grpSpPr>
          <a:xfrm>
            <a:off x="253463" y="4696120"/>
            <a:ext cx="621811" cy="275105"/>
            <a:chOff x="253463" y="4696120"/>
            <a:chExt cx="621811" cy="275105"/>
          </a:xfrm>
        </p:grpSpPr>
        <p:sp>
          <p:nvSpPr>
            <p:cNvPr id="144" name="Google Shape;144;p70"/>
            <p:cNvSpPr/>
            <p:nvPr/>
          </p:nvSpPr>
          <p:spPr>
            <a:xfrm rot="10800000">
              <a:off x="253463" y="47367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0"/>
            <p:cNvSpPr/>
            <p:nvPr/>
          </p:nvSpPr>
          <p:spPr>
            <a:xfrm rot="10800000">
              <a:off x="601130" y="469612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0"/>
            <p:cNvSpPr/>
            <p:nvPr/>
          </p:nvSpPr>
          <p:spPr>
            <a:xfrm rot="10800000">
              <a:off x="823848" y="4919799"/>
              <a:ext cx="51426" cy="51426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70"/>
          <p:cNvSpPr/>
          <p:nvPr/>
        </p:nvSpPr>
        <p:spPr>
          <a:xfrm>
            <a:off x="-539627" y="3933450"/>
            <a:ext cx="1102884" cy="461702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0"/>
          <p:cNvSpPr txBox="1">
            <a:spLocks noGrp="1"/>
          </p:cNvSpPr>
          <p:nvPr>
            <p:ph type="title"/>
          </p:nvPr>
        </p:nvSpPr>
        <p:spPr>
          <a:xfrm>
            <a:off x="988925" y="896750"/>
            <a:ext cx="41229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0"/>
          <p:cNvSpPr txBox="1">
            <a:spLocks noGrp="1"/>
          </p:cNvSpPr>
          <p:nvPr>
            <p:ph type="subTitle" idx="1"/>
          </p:nvPr>
        </p:nvSpPr>
        <p:spPr>
          <a:xfrm>
            <a:off x="988925" y="2116150"/>
            <a:ext cx="412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71"/>
          <p:cNvGrpSpPr/>
          <p:nvPr/>
        </p:nvGrpSpPr>
        <p:grpSpPr>
          <a:xfrm>
            <a:off x="-2326555" y="-1550026"/>
            <a:ext cx="13790556" cy="8941255"/>
            <a:chOff x="-2326555" y="-1550026"/>
            <a:chExt cx="13790556" cy="8941255"/>
          </a:xfrm>
        </p:grpSpPr>
        <p:sp>
          <p:nvSpPr>
            <p:cNvPr id="152" name="Google Shape;152;p71"/>
            <p:cNvSpPr/>
            <p:nvPr/>
          </p:nvSpPr>
          <p:spPr>
            <a:xfrm>
              <a:off x="7867650" y="-1550026"/>
              <a:ext cx="3596351" cy="305780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1"/>
            <p:cNvSpPr/>
            <p:nvPr/>
          </p:nvSpPr>
          <p:spPr>
            <a:xfrm rot="5400011">
              <a:off x="-1388812" y="3264089"/>
              <a:ext cx="3189394" cy="5064869"/>
            </a:xfrm>
            <a:custGeom>
              <a:avLst/>
              <a:gdLst/>
              <a:ahLst/>
              <a:cxnLst/>
              <a:rect l="l" t="t" r="r" b="b"/>
              <a:pathLst>
                <a:path w="3915" h="3628" extrusionOk="0">
                  <a:moveTo>
                    <a:pt x="3353" y="3628"/>
                  </a:moveTo>
                  <a:cubicBezTo>
                    <a:pt x="3701" y="3243"/>
                    <a:pt x="3915" y="2715"/>
                    <a:pt x="3915" y="2132"/>
                  </a:cubicBezTo>
                  <a:cubicBezTo>
                    <a:pt x="3915" y="955"/>
                    <a:pt x="3039" y="0"/>
                    <a:pt x="1958" y="0"/>
                  </a:cubicBezTo>
                  <a:cubicBezTo>
                    <a:pt x="876" y="0"/>
                    <a:pt x="0" y="955"/>
                    <a:pt x="0" y="2132"/>
                  </a:cubicBezTo>
                  <a:cubicBezTo>
                    <a:pt x="0" y="2715"/>
                    <a:pt x="215" y="3243"/>
                    <a:pt x="563" y="3628"/>
                  </a:cubicBezTo>
                  <a:lnTo>
                    <a:pt x="3353" y="36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71"/>
          <p:cNvGrpSpPr/>
          <p:nvPr/>
        </p:nvGrpSpPr>
        <p:grpSpPr>
          <a:xfrm>
            <a:off x="-721249" y="-200400"/>
            <a:ext cx="10559644" cy="4668450"/>
            <a:chOff x="-721249" y="-200400"/>
            <a:chExt cx="10559644" cy="4668450"/>
          </a:xfrm>
        </p:grpSpPr>
        <p:sp>
          <p:nvSpPr>
            <p:cNvPr id="155" name="Google Shape;155;p71"/>
            <p:cNvSpPr/>
            <p:nvPr/>
          </p:nvSpPr>
          <p:spPr>
            <a:xfrm>
              <a:off x="-606949" y="-20040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1"/>
            <p:cNvSpPr/>
            <p:nvPr/>
          </p:nvSpPr>
          <p:spPr>
            <a:xfrm>
              <a:off x="8470376" y="6568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1"/>
            <p:cNvSpPr/>
            <p:nvPr/>
          </p:nvSpPr>
          <p:spPr>
            <a:xfrm>
              <a:off x="-721249" y="3895350"/>
              <a:ext cx="1368019" cy="57270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71"/>
          <p:cNvGrpSpPr/>
          <p:nvPr/>
        </p:nvGrpSpPr>
        <p:grpSpPr>
          <a:xfrm>
            <a:off x="209117" y="227771"/>
            <a:ext cx="8818207" cy="4524029"/>
            <a:chOff x="209117" y="227771"/>
            <a:chExt cx="8818207" cy="4524029"/>
          </a:xfrm>
        </p:grpSpPr>
        <p:grpSp>
          <p:nvGrpSpPr>
            <p:cNvPr id="159" name="Google Shape;159;p71"/>
            <p:cNvGrpSpPr/>
            <p:nvPr/>
          </p:nvGrpSpPr>
          <p:grpSpPr>
            <a:xfrm>
              <a:off x="8535442" y="227771"/>
              <a:ext cx="399431" cy="428954"/>
              <a:chOff x="8535442" y="227771"/>
              <a:chExt cx="399431" cy="428954"/>
            </a:xfrm>
          </p:grpSpPr>
          <p:sp>
            <p:nvSpPr>
              <p:cNvPr id="160" name="Google Shape;160;p71"/>
              <p:cNvSpPr/>
              <p:nvPr/>
            </p:nvSpPr>
            <p:spPr>
              <a:xfrm rot="10800000">
                <a:off x="8767475" y="422294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71"/>
              <p:cNvSpPr/>
              <p:nvPr/>
            </p:nvSpPr>
            <p:spPr>
              <a:xfrm rot="10800000">
                <a:off x="8535442" y="47092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71"/>
              <p:cNvSpPr/>
              <p:nvPr/>
            </p:nvSpPr>
            <p:spPr>
              <a:xfrm rot="10800000">
                <a:off x="8654499" y="227771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71"/>
            <p:cNvGrpSpPr/>
            <p:nvPr/>
          </p:nvGrpSpPr>
          <p:grpSpPr>
            <a:xfrm>
              <a:off x="8627892" y="4322846"/>
              <a:ext cx="399432" cy="428954"/>
              <a:chOff x="8627892" y="4322846"/>
              <a:chExt cx="399432" cy="428954"/>
            </a:xfrm>
          </p:grpSpPr>
          <p:sp>
            <p:nvSpPr>
              <p:cNvPr id="164" name="Google Shape;164;p71"/>
              <p:cNvSpPr/>
              <p:nvPr/>
            </p:nvSpPr>
            <p:spPr>
              <a:xfrm>
                <a:off x="8627892" y="4322846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71"/>
              <p:cNvSpPr/>
              <p:nvPr/>
            </p:nvSpPr>
            <p:spPr>
              <a:xfrm>
                <a:off x="8934867" y="4416200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71"/>
              <p:cNvSpPr/>
              <p:nvPr/>
            </p:nvSpPr>
            <p:spPr>
              <a:xfrm>
                <a:off x="8866892" y="4710425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71"/>
            <p:cNvSpPr/>
            <p:nvPr/>
          </p:nvSpPr>
          <p:spPr>
            <a:xfrm>
              <a:off x="209117" y="65672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1"/>
          <p:cNvSpPr txBox="1">
            <a:spLocks noGrp="1"/>
          </p:cNvSpPr>
          <p:nvPr>
            <p:ph type="subTitle" idx="1"/>
          </p:nvPr>
        </p:nvSpPr>
        <p:spPr>
          <a:xfrm>
            <a:off x="4876825" y="2704600"/>
            <a:ext cx="29565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1"/>
          <p:cNvSpPr txBox="1">
            <a:spLocks noGrp="1"/>
          </p:cNvSpPr>
          <p:nvPr>
            <p:ph type="subTitle" idx="2"/>
          </p:nvPr>
        </p:nvSpPr>
        <p:spPr>
          <a:xfrm>
            <a:off x="1310550" y="2704600"/>
            <a:ext cx="29565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1"/>
          <p:cNvSpPr txBox="1">
            <a:spLocks noGrp="1"/>
          </p:cNvSpPr>
          <p:nvPr>
            <p:ph type="subTitle" idx="3"/>
          </p:nvPr>
        </p:nvSpPr>
        <p:spPr>
          <a:xfrm>
            <a:off x="1310562" y="2269525"/>
            <a:ext cx="2956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" name="Google Shape;172;p71"/>
          <p:cNvSpPr txBox="1">
            <a:spLocks noGrp="1"/>
          </p:cNvSpPr>
          <p:nvPr>
            <p:ph type="subTitle" idx="4"/>
          </p:nvPr>
        </p:nvSpPr>
        <p:spPr>
          <a:xfrm>
            <a:off x="4876841" y="2269525"/>
            <a:ext cx="2956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e Vietnam Pro"/>
              <a:buNone/>
              <a:defRPr sz="33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6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"/>
          <p:cNvSpPr txBox="1">
            <a:spLocks noGrp="1"/>
          </p:cNvSpPr>
          <p:nvPr>
            <p:ph type="ctrTitle"/>
          </p:nvPr>
        </p:nvSpPr>
        <p:spPr>
          <a:xfrm>
            <a:off x="718375" y="786750"/>
            <a:ext cx="5239200" cy="21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 dirty="0"/>
              <a:t>Exploratory Data Analysis – Olympics 2021</a:t>
            </a:r>
            <a:endParaRPr sz="3100" dirty="0">
              <a:solidFill>
                <a:schemeClr val="accent4"/>
              </a:solidFill>
            </a:endParaRPr>
          </a:p>
        </p:txBody>
      </p:sp>
      <p:sp>
        <p:nvSpPr>
          <p:cNvPr id="659" name="Google Shape;659;p1"/>
          <p:cNvSpPr txBox="1">
            <a:spLocks noGrp="1"/>
          </p:cNvSpPr>
          <p:nvPr>
            <p:ph type="subTitle" idx="1"/>
          </p:nvPr>
        </p:nvSpPr>
        <p:spPr>
          <a:xfrm>
            <a:off x="718375" y="2989250"/>
            <a:ext cx="5239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Track 3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Team Algorithm Avengers</a:t>
            </a:r>
            <a:r>
              <a:rPr lang="en"/>
              <a:t>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@EmilyGoldfinch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@Slavensky73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@Logical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660" name="Google Shape;660;p1"/>
          <p:cNvGrpSpPr/>
          <p:nvPr/>
        </p:nvGrpSpPr>
        <p:grpSpPr>
          <a:xfrm>
            <a:off x="5634612" y="738851"/>
            <a:ext cx="2995282" cy="4172960"/>
            <a:chOff x="5634612" y="738851"/>
            <a:chExt cx="2995282" cy="4172960"/>
          </a:xfrm>
        </p:grpSpPr>
        <p:grpSp>
          <p:nvGrpSpPr>
            <p:cNvPr id="661" name="Google Shape;661;p1"/>
            <p:cNvGrpSpPr/>
            <p:nvPr/>
          </p:nvGrpSpPr>
          <p:grpSpPr>
            <a:xfrm>
              <a:off x="5634612" y="738851"/>
              <a:ext cx="2293535" cy="1792202"/>
              <a:chOff x="5634612" y="738851"/>
              <a:chExt cx="2293535" cy="1792202"/>
            </a:xfrm>
          </p:grpSpPr>
          <p:sp>
            <p:nvSpPr>
              <p:cNvPr id="662" name="Google Shape;662;p1"/>
              <p:cNvSpPr/>
              <p:nvPr/>
            </p:nvSpPr>
            <p:spPr>
              <a:xfrm>
                <a:off x="7038805" y="2158751"/>
                <a:ext cx="889342" cy="372302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"/>
              <p:cNvSpPr/>
              <p:nvPr/>
            </p:nvSpPr>
            <p:spPr>
              <a:xfrm>
                <a:off x="5634612" y="738851"/>
                <a:ext cx="1470503" cy="615602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4" name="Google Shape;664;p1"/>
            <p:cNvSpPr/>
            <p:nvPr/>
          </p:nvSpPr>
          <p:spPr>
            <a:xfrm>
              <a:off x="6113416" y="2001848"/>
              <a:ext cx="156218" cy="218775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8075925" y="2158749"/>
              <a:ext cx="95666" cy="95663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6" name="Google Shape;666;p1"/>
            <p:cNvGrpSpPr/>
            <p:nvPr/>
          </p:nvGrpSpPr>
          <p:grpSpPr>
            <a:xfrm>
              <a:off x="5762057" y="863786"/>
              <a:ext cx="2867837" cy="3353459"/>
              <a:chOff x="1924047" y="178496"/>
              <a:chExt cx="4030692" cy="4713224"/>
            </a:xfrm>
          </p:grpSpPr>
          <p:sp>
            <p:nvSpPr>
              <p:cNvPr id="667" name="Google Shape;667;p1"/>
              <p:cNvSpPr/>
              <p:nvPr/>
            </p:nvSpPr>
            <p:spPr>
              <a:xfrm>
                <a:off x="1924047" y="178496"/>
                <a:ext cx="4030692" cy="3365436"/>
              </a:xfrm>
              <a:custGeom>
                <a:avLst/>
                <a:gdLst/>
                <a:ahLst/>
                <a:cxnLst/>
                <a:rect l="l" t="t" r="r" b="b"/>
                <a:pathLst>
                  <a:path w="7016" h="5858" extrusionOk="0">
                    <a:moveTo>
                      <a:pt x="3642" y="5858"/>
                    </a:moveTo>
                    <a:cubicBezTo>
                      <a:pt x="3360" y="5858"/>
                      <a:pt x="3078" y="5843"/>
                      <a:pt x="2799" y="5800"/>
                    </a:cubicBezTo>
                    <a:cubicBezTo>
                      <a:pt x="2163" y="5702"/>
                      <a:pt x="1630" y="5460"/>
                      <a:pt x="1257" y="5100"/>
                    </a:cubicBezTo>
                    <a:cubicBezTo>
                      <a:pt x="792" y="4651"/>
                      <a:pt x="484" y="3309"/>
                      <a:pt x="279" y="2421"/>
                    </a:cubicBezTo>
                    <a:cubicBezTo>
                      <a:pt x="238" y="2243"/>
                      <a:pt x="203" y="2088"/>
                      <a:pt x="171" y="1963"/>
                    </a:cubicBezTo>
                    <a:cubicBezTo>
                      <a:pt x="54" y="1502"/>
                      <a:pt x="-92" y="928"/>
                      <a:pt x="77" y="407"/>
                    </a:cubicBezTo>
                    <a:cubicBezTo>
                      <a:pt x="133" y="235"/>
                      <a:pt x="213" y="118"/>
                      <a:pt x="321" y="52"/>
                    </a:cubicBezTo>
                    <a:cubicBezTo>
                      <a:pt x="450" y="-28"/>
                      <a:pt x="652" y="-22"/>
                      <a:pt x="746" y="114"/>
                    </a:cubicBezTo>
                    <a:lnTo>
                      <a:pt x="679" y="160"/>
                    </a:lnTo>
                    <a:cubicBezTo>
                      <a:pt x="612" y="63"/>
                      <a:pt x="460" y="62"/>
                      <a:pt x="364" y="121"/>
                    </a:cubicBezTo>
                    <a:cubicBezTo>
                      <a:pt x="273" y="177"/>
                      <a:pt x="204" y="279"/>
                      <a:pt x="154" y="432"/>
                    </a:cubicBezTo>
                    <a:cubicBezTo>
                      <a:pt x="-7" y="930"/>
                      <a:pt x="135" y="1492"/>
                      <a:pt x="250" y="1943"/>
                    </a:cubicBezTo>
                    <a:cubicBezTo>
                      <a:pt x="282" y="2069"/>
                      <a:pt x="317" y="2224"/>
                      <a:pt x="359" y="2403"/>
                    </a:cubicBezTo>
                    <a:cubicBezTo>
                      <a:pt x="561" y="3282"/>
                      <a:pt x="866" y="4609"/>
                      <a:pt x="1314" y="5042"/>
                    </a:cubicBezTo>
                    <a:cubicBezTo>
                      <a:pt x="1770" y="5482"/>
                      <a:pt x="2380" y="5654"/>
                      <a:pt x="2811" y="5720"/>
                    </a:cubicBezTo>
                    <a:cubicBezTo>
                      <a:pt x="3368" y="5806"/>
                      <a:pt x="3941" y="5776"/>
                      <a:pt x="4494" y="5747"/>
                    </a:cubicBezTo>
                    <a:cubicBezTo>
                      <a:pt x="4965" y="5722"/>
                      <a:pt x="5492" y="5642"/>
                      <a:pt x="5835" y="5232"/>
                    </a:cubicBezTo>
                    <a:cubicBezTo>
                      <a:pt x="5979" y="5061"/>
                      <a:pt x="5946" y="4918"/>
                      <a:pt x="5903" y="4737"/>
                    </a:cubicBezTo>
                    <a:cubicBezTo>
                      <a:pt x="5840" y="4471"/>
                      <a:pt x="5762" y="4140"/>
                      <a:pt x="6225" y="3597"/>
                    </a:cubicBezTo>
                    <a:cubicBezTo>
                      <a:pt x="6386" y="3407"/>
                      <a:pt x="6477" y="3163"/>
                      <a:pt x="6564" y="2926"/>
                    </a:cubicBezTo>
                    <a:cubicBezTo>
                      <a:pt x="6609" y="2805"/>
                      <a:pt x="6655" y="2680"/>
                      <a:pt x="6710" y="2563"/>
                    </a:cubicBezTo>
                    <a:cubicBezTo>
                      <a:pt x="6801" y="2371"/>
                      <a:pt x="6894" y="2173"/>
                      <a:pt x="6925" y="1961"/>
                    </a:cubicBezTo>
                    <a:cubicBezTo>
                      <a:pt x="6973" y="1622"/>
                      <a:pt x="6846" y="1267"/>
                      <a:pt x="6594" y="1035"/>
                    </a:cubicBezTo>
                    <a:cubicBezTo>
                      <a:pt x="6524" y="971"/>
                      <a:pt x="6417" y="897"/>
                      <a:pt x="6307" y="911"/>
                    </a:cubicBezTo>
                    <a:cubicBezTo>
                      <a:pt x="6256" y="918"/>
                      <a:pt x="6204" y="957"/>
                      <a:pt x="6179" y="1007"/>
                    </a:cubicBezTo>
                    <a:cubicBezTo>
                      <a:pt x="6168" y="1028"/>
                      <a:pt x="6154" y="1069"/>
                      <a:pt x="6177" y="1108"/>
                    </a:cubicBezTo>
                    <a:lnTo>
                      <a:pt x="6106" y="1148"/>
                    </a:lnTo>
                    <a:cubicBezTo>
                      <a:pt x="6076" y="1096"/>
                      <a:pt x="6076" y="1031"/>
                      <a:pt x="6106" y="971"/>
                    </a:cubicBezTo>
                    <a:cubicBezTo>
                      <a:pt x="6143" y="896"/>
                      <a:pt x="6218" y="841"/>
                      <a:pt x="6297" y="831"/>
                    </a:cubicBezTo>
                    <a:cubicBezTo>
                      <a:pt x="6410" y="816"/>
                      <a:pt x="6528" y="865"/>
                      <a:pt x="6649" y="976"/>
                    </a:cubicBezTo>
                    <a:cubicBezTo>
                      <a:pt x="6921" y="1226"/>
                      <a:pt x="7058" y="1607"/>
                      <a:pt x="7005" y="1973"/>
                    </a:cubicBezTo>
                    <a:cubicBezTo>
                      <a:pt x="6973" y="2196"/>
                      <a:pt x="6877" y="2400"/>
                      <a:pt x="6784" y="2598"/>
                    </a:cubicBezTo>
                    <a:cubicBezTo>
                      <a:pt x="6730" y="2712"/>
                      <a:pt x="6684" y="2835"/>
                      <a:pt x="6640" y="2955"/>
                    </a:cubicBezTo>
                    <a:cubicBezTo>
                      <a:pt x="6550" y="3198"/>
                      <a:pt x="6457" y="3449"/>
                      <a:pt x="6286" y="3650"/>
                    </a:cubicBezTo>
                    <a:cubicBezTo>
                      <a:pt x="5850" y="4161"/>
                      <a:pt x="5920" y="4457"/>
                      <a:pt x="5982" y="4718"/>
                    </a:cubicBezTo>
                    <a:cubicBezTo>
                      <a:pt x="6026" y="4905"/>
                      <a:pt x="6068" y="5081"/>
                      <a:pt x="5897" y="5285"/>
                    </a:cubicBezTo>
                    <a:cubicBezTo>
                      <a:pt x="5534" y="5718"/>
                      <a:pt x="4987" y="5802"/>
                      <a:pt x="4499" y="5828"/>
                    </a:cubicBezTo>
                    <a:cubicBezTo>
                      <a:pt x="4217" y="5843"/>
                      <a:pt x="3930" y="5858"/>
                      <a:pt x="3642" y="58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"/>
              <p:cNvSpPr/>
              <p:nvPr/>
            </p:nvSpPr>
            <p:spPr>
              <a:xfrm>
                <a:off x="4025572" y="4181060"/>
                <a:ext cx="368829" cy="31482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48" extrusionOk="0">
                    <a:moveTo>
                      <a:pt x="53" y="0"/>
                    </a:moveTo>
                    <a:lnTo>
                      <a:pt x="277" y="27"/>
                    </a:lnTo>
                    <a:lnTo>
                      <a:pt x="642" y="72"/>
                    </a:lnTo>
                    <a:lnTo>
                      <a:pt x="639" y="548"/>
                    </a:lnTo>
                    <a:lnTo>
                      <a:pt x="217" y="516"/>
                    </a:lnTo>
                    <a:lnTo>
                      <a:pt x="0" y="50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"/>
              <p:cNvSpPr/>
              <p:nvPr/>
            </p:nvSpPr>
            <p:spPr>
              <a:xfrm>
                <a:off x="4304780" y="4176464"/>
                <a:ext cx="297591" cy="71008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236" extrusionOk="0">
                    <a:moveTo>
                      <a:pt x="436" y="1236"/>
                    </a:moveTo>
                    <a:cubicBezTo>
                      <a:pt x="415" y="1232"/>
                      <a:pt x="391" y="1221"/>
                      <a:pt x="380" y="1193"/>
                    </a:cubicBezTo>
                    <a:cubicBezTo>
                      <a:pt x="348" y="1111"/>
                      <a:pt x="251" y="812"/>
                      <a:pt x="193" y="730"/>
                    </a:cubicBezTo>
                    <a:cubicBezTo>
                      <a:pt x="147" y="666"/>
                      <a:pt x="44" y="607"/>
                      <a:pt x="0" y="584"/>
                    </a:cubicBezTo>
                    <a:lnTo>
                      <a:pt x="51" y="37"/>
                    </a:lnTo>
                    <a:cubicBezTo>
                      <a:pt x="191" y="11"/>
                      <a:pt x="461" y="2"/>
                      <a:pt x="518" y="0"/>
                    </a:cubicBezTo>
                    <a:lnTo>
                      <a:pt x="436" y="12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"/>
              <p:cNvSpPr/>
              <p:nvPr/>
            </p:nvSpPr>
            <p:spPr>
              <a:xfrm>
                <a:off x="4555262" y="4176464"/>
                <a:ext cx="117198" cy="715256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245" extrusionOk="0">
                    <a:moveTo>
                      <a:pt x="122" y="1245"/>
                    </a:moveTo>
                    <a:lnTo>
                      <a:pt x="204" y="9"/>
                    </a:lnTo>
                    <a:lnTo>
                      <a:pt x="82" y="0"/>
                    </a:lnTo>
                    <a:lnTo>
                      <a:pt x="0" y="1236"/>
                    </a:lnTo>
                    <a:lnTo>
                      <a:pt x="122" y="124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"/>
              <p:cNvSpPr/>
              <p:nvPr/>
            </p:nvSpPr>
            <p:spPr>
              <a:xfrm>
                <a:off x="4381188" y="4533805"/>
                <a:ext cx="80430" cy="10283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79" extrusionOk="0">
                    <a:moveTo>
                      <a:pt x="101" y="6"/>
                    </a:moveTo>
                    <a:cubicBezTo>
                      <a:pt x="102" y="5"/>
                      <a:pt x="104" y="5"/>
                      <a:pt x="105" y="4"/>
                    </a:cubicBezTo>
                    <a:cubicBezTo>
                      <a:pt x="116" y="-1"/>
                      <a:pt x="132" y="-4"/>
                      <a:pt x="138" y="11"/>
                    </a:cubicBezTo>
                    <a:cubicBezTo>
                      <a:pt x="141" y="18"/>
                      <a:pt x="139" y="27"/>
                      <a:pt x="137" y="34"/>
                    </a:cubicBezTo>
                    <a:cubicBezTo>
                      <a:pt x="130" y="61"/>
                      <a:pt x="117" y="85"/>
                      <a:pt x="102" y="109"/>
                    </a:cubicBezTo>
                    <a:cubicBezTo>
                      <a:pt x="86" y="133"/>
                      <a:pt x="69" y="159"/>
                      <a:pt x="43" y="174"/>
                    </a:cubicBezTo>
                    <a:cubicBezTo>
                      <a:pt x="16" y="190"/>
                      <a:pt x="-6" y="165"/>
                      <a:pt x="2" y="136"/>
                    </a:cubicBezTo>
                    <a:cubicBezTo>
                      <a:pt x="16" y="86"/>
                      <a:pt x="54" y="31"/>
                      <a:pt x="101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9425" rIns="90000" bIns="19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"/>
              <p:cNvSpPr/>
              <p:nvPr/>
            </p:nvSpPr>
            <p:spPr>
              <a:xfrm>
                <a:off x="4415084" y="4589532"/>
                <a:ext cx="80430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80" extrusionOk="0">
                    <a:moveTo>
                      <a:pt x="101" y="6"/>
                    </a:moveTo>
                    <a:cubicBezTo>
                      <a:pt x="102" y="6"/>
                      <a:pt x="104" y="5"/>
                      <a:pt x="105" y="4"/>
                    </a:cubicBezTo>
                    <a:cubicBezTo>
                      <a:pt x="116" y="-1"/>
                      <a:pt x="133" y="-4"/>
                      <a:pt x="138" y="11"/>
                    </a:cubicBezTo>
                    <a:cubicBezTo>
                      <a:pt x="141" y="18"/>
                      <a:pt x="139" y="27"/>
                      <a:pt x="137" y="35"/>
                    </a:cubicBezTo>
                    <a:cubicBezTo>
                      <a:pt x="130" y="62"/>
                      <a:pt x="117" y="86"/>
                      <a:pt x="102" y="109"/>
                    </a:cubicBezTo>
                    <a:cubicBezTo>
                      <a:pt x="86" y="133"/>
                      <a:pt x="69" y="160"/>
                      <a:pt x="43" y="175"/>
                    </a:cubicBezTo>
                    <a:cubicBezTo>
                      <a:pt x="17" y="191"/>
                      <a:pt x="-6" y="165"/>
                      <a:pt x="2" y="136"/>
                    </a:cubicBezTo>
                    <a:cubicBezTo>
                      <a:pt x="16" y="86"/>
                      <a:pt x="54" y="31"/>
                      <a:pt x="101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"/>
              <p:cNvSpPr/>
              <p:nvPr/>
            </p:nvSpPr>
            <p:spPr>
              <a:xfrm>
                <a:off x="4435766" y="4656749"/>
                <a:ext cx="7985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80" extrusionOk="0">
                    <a:moveTo>
                      <a:pt x="100" y="7"/>
                    </a:moveTo>
                    <a:cubicBezTo>
                      <a:pt x="102" y="6"/>
                      <a:pt x="103" y="5"/>
                      <a:pt x="104" y="5"/>
                    </a:cubicBezTo>
                    <a:cubicBezTo>
                      <a:pt x="115" y="-1"/>
                      <a:pt x="132" y="-3"/>
                      <a:pt x="138" y="11"/>
                    </a:cubicBezTo>
                    <a:cubicBezTo>
                      <a:pt x="140" y="19"/>
                      <a:pt x="139" y="28"/>
                      <a:pt x="137" y="35"/>
                    </a:cubicBezTo>
                    <a:cubicBezTo>
                      <a:pt x="130" y="62"/>
                      <a:pt x="117" y="86"/>
                      <a:pt x="102" y="109"/>
                    </a:cubicBezTo>
                    <a:cubicBezTo>
                      <a:pt x="86" y="134"/>
                      <a:pt x="68" y="160"/>
                      <a:pt x="43" y="176"/>
                    </a:cubicBezTo>
                    <a:cubicBezTo>
                      <a:pt x="16" y="191"/>
                      <a:pt x="-7" y="166"/>
                      <a:pt x="1" y="137"/>
                    </a:cubicBezTo>
                    <a:cubicBezTo>
                      <a:pt x="15" y="86"/>
                      <a:pt x="54" y="31"/>
                      <a:pt x="100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"/>
              <p:cNvSpPr/>
              <p:nvPr/>
            </p:nvSpPr>
            <p:spPr>
              <a:xfrm>
                <a:off x="2927126" y="2724694"/>
                <a:ext cx="1294923" cy="1780383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099" extrusionOk="0">
                    <a:moveTo>
                      <a:pt x="2254" y="2537"/>
                    </a:moveTo>
                    <a:lnTo>
                      <a:pt x="2174" y="3099"/>
                    </a:lnTo>
                    <a:cubicBezTo>
                      <a:pt x="2174" y="3099"/>
                      <a:pt x="363" y="2930"/>
                      <a:pt x="248" y="2799"/>
                    </a:cubicBezTo>
                    <a:cubicBezTo>
                      <a:pt x="132" y="2668"/>
                      <a:pt x="-3" y="2542"/>
                      <a:pt x="0" y="2274"/>
                    </a:cubicBezTo>
                    <a:cubicBezTo>
                      <a:pt x="4" y="2006"/>
                      <a:pt x="541" y="484"/>
                      <a:pt x="541" y="484"/>
                    </a:cubicBezTo>
                    <a:lnTo>
                      <a:pt x="626" y="27"/>
                    </a:lnTo>
                    <a:lnTo>
                      <a:pt x="1084" y="13"/>
                    </a:lnTo>
                    <a:lnTo>
                      <a:pt x="1506" y="0"/>
                    </a:lnTo>
                    <a:cubicBezTo>
                      <a:pt x="1506" y="0"/>
                      <a:pt x="1527" y="968"/>
                      <a:pt x="1464" y="1123"/>
                    </a:cubicBezTo>
                    <a:cubicBezTo>
                      <a:pt x="1401" y="1279"/>
                      <a:pt x="1004" y="2328"/>
                      <a:pt x="1004" y="2328"/>
                    </a:cubicBezTo>
                    <a:lnTo>
                      <a:pt x="2254" y="25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"/>
              <p:cNvSpPr/>
              <p:nvPr/>
            </p:nvSpPr>
            <p:spPr>
              <a:xfrm>
                <a:off x="4770700" y="3698477"/>
                <a:ext cx="430300" cy="366533"/>
              </a:xfrm>
              <a:custGeom>
                <a:avLst/>
                <a:gdLst/>
                <a:ahLst/>
                <a:cxnLst/>
                <a:rect l="l" t="t" r="r" b="b"/>
                <a:pathLst>
                  <a:path w="749" h="638" extrusionOk="0">
                    <a:moveTo>
                      <a:pt x="0" y="155"/>
                    </a:moveTo>
                    <a:lnTo>
                      <a:pt x="218" y="96"/>
                    </a:lnTo>
                    <a:lnTo>
                      <a:pt x="572" y="0"/>
                    </a:lnTo>
                    <a:lnTo>
                      <a:pt x="749" y="442"/>
                    </a:lnTo>
                    <a:lnTo>
                      <a:pt x="346" y="572"/>
                    </a:lnTo>
                    <a:lnTo>
                      <a:pt x="138" y="638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"/>
              <p:cNvSpPr/>
              <p:nvPr/>
            </p:nvSpPr>
            <p:spPr>
              <a:xfrm>
                <a:off x="5034396" y="3578406"/>
                <a:ext cx="464196" cy="676764"/>
              </a:xfrm>
              <a:custGeom>
                <a:avLst/>
                <a:gdLst/>
                <a:ahLst/>
                <a:cxnLst/>
                <a:rect l="l" t="t" r="r" b="b"/>
                <a:pathLst>
                  <a:path w="808" h="1178" extrusionOk="0">
                    <a:moveTo>
                      <a:pt x="808" y="1176"/>
                    </a:moveTo>
                    <a:cubicBezTo>
                      <a:pt x="787" y="1180"/>
                      <a:pt x="760" y="1179"/>
                      <a:pt x="739" y="1157"/>
                    </a:cubicBezTo>
                    <a:cubicBezTo>
                      <a:pt x="679" y="1093"/>
                      <a:pt x="477" y="852"/>
                      <a:pt x="392" y="798"/>
                    </a:cubicBezTo>
                    <a:cubicBezTo>
                      <a:pt x="325" y="756"/>
                      <a:pt x="208" y="739"/>
                      <a:pt x="159" y="734"/>
                    </a:cubicBezTo>
                    <a:lnTo>
                      <a:pt x="0" y="209"/>
                    </a:lnTo>
                    <a:cubicBezTo>
                      <a:pt x="120" y="132"/>
                      <a:pt x="367" y="22"/>
                      <a:pt x="419" y="0"/>
                    </a:cubicBezTo>
                    <a:lnTo>
                      <a:pt x="808" y="11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"/>
              <p:cNvSpPr/>
              <p:nvPr/>
            </p:nvSpPr>
            <p:spPr>
              <a:xfrm>
                <a:off x="5275112" y="3556575"/>
                <a:ext cx="290122" cy="697446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214" extrusionOk="0">
                    <a:moveTo>
                      <a:pt x="505" y="1176"/>
                    </a:moveTo>
                    <a:lnTo>
                      <a:pt x="116" y="0"/>
                    </a:lnTo>
                    <a:lnTo>
                      <a:pt x="0" y="38"/>
                    </a:lnTo>
                    <a:lnTo>
                      <a:pt x="389" y="1214"/>
                    </a:lnTo>
                    <a:lnTo>
                      <a:pt x="505" y="117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"/>
              <p:cNvSpPr/>
              <p:nvPr/>
            </p:nvSpPr>
            <p:spPr>
              <a:xfrm>
                <a:off x="5233748" y="3965047"/>
                <a:ext cx="52279" cy="117773"/>
              </a:xfrm>
              <a:custGeom>
                <a:avLst/>
                <a:gdLst/>
                <a:ahLst/>
                <a:cxnLst/>
                <a:rect l="l" t="t" r="r" b="b"/>
                <a:pathLst>
                  <a:path w="91" h="205" extrusionOk="0">
                    <a:moveTo>
                      <a:pt x="45" y="15"/>
                    </a:moveTo>
                    <a:cubicBezTo>
                      <a:pt x="45" y="14"/>
                      <a:pt x="47" y="13"/>
                      <a:pt x="48" y="11"/>
                    </a:cubicBezTo>
                    <a:cubicBezTo>
                      <a:pt x="56" y="2"/>
                      <a:pt x="70" y="-6"/>
                      <a:pt x="81" y="5"/>
                    </a:cubicBezTo>
                    <a:cubicBezTo>
                      <a:pt x="86" y="11"/>
                      <a:pt x="88" y="19"/>
                      <a:pt x="89" y="28"/>
                    </a:cubicBezTo>
                    <a:cubicBezTo>
                      <a:pt x="93" y="55"/>
                      <a:pt x="90" y="82"/>
                      <a:pt x="85" y="109"/>
                    </a:cubicBezTo>
                    <a:cubicBezTo>
                      <a:pt x="79" y="138"/>
                      <a:pt x="73" y="169"/>
                      <a:pt x="54" y="193"/>
                    </a:cubicBezTo>
                    <a:cubicBezTo>
                      <a:pt x="36" y="217"/>
                      <a:pt x="5" y="202"/>
                      <a:pt x="2" y="172"/>
                    </a:cubicBezTo>
                    <a:cubicBezTo>
                      <a:pt x="-5" y="121"/>
                      <a:pt x="11" y="55"/>
                      <a:pt x="45" y="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"/>
              <p:cNvSpPr/>
              <p:nvPr/>
            </p:nvSpPr>
            <p:spPr>
              <a:xfrm>
                <a:off x="5286602" y="4004113"/>
                <a:ext cx="51705" cy="117773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5" extrusionOk="0">
                    <a:moveTo>
                      <a:pt x="44" y="15"/>
                    </a:moveTo>
                    <a:cubicBezTo>
                      <a:pt x="45" y="14"/>
                      <a:pt x="46" y="13"/>
                      <a:pt x="47" y="11"/>
                    </a:cubicBezTo>
                    <a:cubicBezTo>
                      <a:pt x="55" y="2"/>
                      <a:pt x="70" y="-6"/>
                      <a:pt x="81" y="5"/>
                    </a:cubicBezTo>
                    <a:cubicBezTo>
                      <a:pt x="86" y="11"/>
                      <a:pt x="87" y="19"/>
                      <a:pt x="89" y="28"/>
                    </a:cubicBezTo>
                    <a:cubicBezTo>
                      <a:pt x="92" y="55"/>
                      <a:pt x="89" y="82"/>
                      <a:pt x="84" y="110"/>
                    </a:cubicBezTo>
                    <a:cubicBezTo>
                      <a:pt x="78" y="138"/>
                      <a:pt x="72" y="169"/>
                      <a:pt x="54" y="193"/>
                    </a:cubicBezTo>
                    <a:cubicBezTo>
                      <a:pt x="35" y="217"/>
                      <a:pt x="5" y="202"/>
                      <a:pt x="1" y="172"/>
                    </a:cubicBezTo>
                    <a:cubicBezTo>
                      <a:pt x="-5" y="121"/>
                      <a:pt x="10" y="55"/>
                      <a:pt x="44" y="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"/>
              <p:cNvSpPr/>
              <p:nvPr/>
            </p:nvSpPr>
            <p:spPr>
              <a:xfrm>
                <a:off x="5330839" y="4058691"/>
                <a:ext cx="51705" cy="118348"/>
              </a:xfrm>
              <a:custGeom>
                <a:avLst/>
                <a:gdLst/>
                <a:ahLst/>
                <a:cxnLst/>
                <a:rect l="l" t="t" r="r" b="b"/>
                <a:pathLst>
                  <a:path w="90" h="206" extrusionOk="0">
                    <a:moveTo>
                      <a:pt x="44" y="16"/>
                    </a:moveTo>
                    <a:cubicBezTo>
                      <a:pt x="45" y="15"/>
                      <a:pt x="46" y="13"/>
                      <a:pt x="47" y="12"/>
                    </a:cubicBezTo>
                    <a:cubicBezTo>
                      <a:pt x="55" y="3"/>
                      <a:pt x="70" y="-6"/>
                      <a:pt x="80" y="6"/>
                    </a:cubicBezTo>
                    <a:cubicBezTo>
                      <a:pt x="86" y="12"/>
                      <a:pt x="88" y="20"/>
                      <a:pt x="88" y="28"/>
                    </a:cubicBezTo>
                    <a:cubicBezTo>
                      <a:pt x="92" y="56"/>
                      <a:pt x="89" y="83"/>
                      <a:pt x="84" y="110"/>
                    </a:cubicBezTo>
                    <a:cubicBezTo>
                      <a:pt x="79" y="139"/>
                      <a:pt x="72" y="170"/>
                      <a:pt x="54" y="193"/>
                    </a:cubicBezTo>
                    <a:cubicBezTo>
                      <a:pt x="35" y="218"/>
                      <a:pt x="5" y="203"/>
                      <a:pt x="1" y="173"/>
                    </a:cubicBezTo>
                    <a:cubicBezTo>
                      <a:pt x="-5" y="121"/>
                      <a:pt x="10" y="56"/>
                      <a:pt x="44" y="1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"/>
              <p:cNvSpPr/>
              <p:nvPr/>
            </p:nvSpPr>
            <p:spPr>
              <a:xfrm>
                <a:off x="3286764" y="2681606"/>
                <a:ext cx="1717181" cy="162182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823" extrusionOk="0">
                    <a:moveTo>
                      <a:pt x="389" y="598"/>
                    </a:moveTo>
                    <a:cubicBezTo>
                      <a:pt x="389" y="598"/>
                      <a:pt x="567" y="2172"/>
                      <a:pt x="664" y="2422"/>
                    </a:cubicBezTo>
                    <a:cubicBezTo>
                      <a:pt x="761" y="2671"/>
                      <a:pt x="934" y="2737"/>
                      <a:pt x="1090" y="2815"/>
                    </a:cubicBezTo>
                    <a:cubicBezTo>
                      <a:pt x="1247" y="2894"/>
                      <a:pt x="2989" y="2369"/>
                      <a:pt x="2989" y="2369"/>
                    </a:cubicBezTo>
                    <a:lnTo>
                      <a:pt x="2851" y="1818"/>
                    </a:lnTo>
                    <a:lnTo>
                      <a:pt x="1614" y="2094"/>
                    </a:lnTo>
                    <a:cubicBezTo>
                      <a:pt x="1614" y="2094"/>
                      <a:pt x="1601" y="777"/>
                      <a:pt x="1575" y="611"/>
                    </a:cubicBezTo>
                    <a:cubicBezTo>
                      <a:pt x="1509" y="202"/>
                      <a:pt x="1307" y="0"/>
                      <a:pt x="1307" y="0"/>
                    </a:cubicBezTo>
                    <a:lnTo>
                      <a:pt x="501" y="63"/>
                    </a:lnTo>
                    <a:lnTo>
                      <a:pt x="0" y="102"/>
                    </a:lnTo>
                    <a:lnTo>
                      <a:pt x="389" y="59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"/>
              <p:cNvSpPr/>
              <p:nvPr/>
            </p:nvSpPr>
            <p:spPr>
              <a:xfrm>
                <a:off x="2927126" y="2732163"/>
                <a:ext cx="756617" cy="1600564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2786" extrusionOk="0">
                    <a:moveTo>
                      <a:pt x="167" y="2248"/>
                    </a:moveTo>
                    <a:cubicBezTo>
                      <a:pt x="106" y="2321"/>
                      <a:pt x="248" y="2786"/>
                      <a:pt x="248" y="2786"/>
                    </a:cubicBezTo>
                    <a:cubicBezTo>
                      <a:pt x="132" y="2655"/>
                      <a:pt x="-3" y="2529"/>
                      <a:pt x="0" y="2261"/>
                    </a:cubicBezTo>
                    <a:cubicBezTo>
                      <a:pt x="4" y="1993"/>
                      <a:pt x="541" y="471"/>
                      <a:pt x="541" y="471"/>
                    </a:cubicBezTo>
                    <a:lnTo>
                      <a:pt x="626" y="14"/>
                    </a:lnTo>
                    <a:lnTo>
                      <a:pt x="1084" y="0"/>
                    </a:lnTo>
                    <a:lnTo>
                      <a:pt x="1317" y="233"/>
                    </a:lnTo>
                    <a:lnTo>
                      <a:pt x="1210" y="717"/>
                    </a:lnTo>
                    <a:cubicBezTo>
                      <a:pt x="1210" y="717"/>
                      <a:pt x="228" y="2176"/>
                      <a:pt x="167" y="22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"/>
              <p:cNvSpPr/>
              <p:nvPr/>
            </p:nvSpPr>
            <p:spPr>
              <a:xfrm>
                <a:off x="3258613" y="2681606"/>
                <a:ext cx="853133" cy="24531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427" extrusionOk="0">
                    <a:moveTo>
                      <a:pt x="49" y="102"/>
                    </a:moveTo>
                    <a:cubicBezTo>
                      <a:pt x="49" y="102"/>
                      <a:pt x="-17" y="241"/>
                      <a:pt x="3" y="348"/>
                    </a:cubicBezTo>
                    <a:cubicBezTo>
                      <a:pt x="3" y="348"/>
                      <a:pt x="379" y="454"/>
                      <a:pt x="676" y="421"/>
                    </a:cubicBezTo>
                    <a:cubicBezTo>
                      <a:pt x="974" y="388"/>
                      <a:pt x="1485" y="188"/>
                      <a:pt x="1485" y="188"/>
                    </a:cubicBezTo>
                    <a:lnTo>
                      <a:pt x="1483" y="181"/>
                    </a:lnTo>
                    <a:cubicBezTo>
                      <a:pt x="1456" y="112"/>
                      <a:pt x="1413" y="49"/>
                      <a:pt x="1356" y="0"/>
                    </a:cubicBezTo>
                    <a:cubicBezTo>
                      <a:pt x="1356" y="0"/>
                      <a:pt x="550" y="214"/>
                      <a:pt x="49" y="1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"/>
              <p:cNvSpPr/>
              <p:nvPr/>
            </p:nvSpPr>
            <p:spPr>
              <a:xfrm>
                <a:off x="3265507" y="2681606"/>
                <a:ext cx="810620" cy="166031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89" extrusionOk="0">
                    <a:moveTo>
                      <a:pt x="1411" y="72"/>
                    </a:moveTo>
                    <a:cubicBezTo>
                      <a:pt x="1267" y="125"/>
                      <a:pt x="898" y="256"/>
                      <a:pt x="662" y="282"/>
                    </a:cubicBezTo>
                    <a:cubicBezTo>
                      <a:pt x="394" y="312"/>
                      <a:pt x="63" y="228"/>
                      <a:pt x="0" y="211"/>
                    </a:cubicBezTo>
                    <a:cubicBezTo>
                      <a:pt x="15" y="150"/>
                      <a:pt x="37" y="102"/>
                      <a:pt x="37" y="102"/>
                    </a:cubicBezTo>
                    <a:cubicBezTo>
                      <a:pt x="140" y="125"/>
                      <a:pt x="257" y="134"/>
                      <a:pt x="377" y="134"/>
                    </a:cubicBezTo>
                    <a:cubicBezTo>
                      <a:pt x="837" y="134"/>
                      <a:pt x="1344" y="0"/>
                      <a:pt x="1344" y="0"/>
                    </a:cubicBezTo>
                    <a:cubicBezTo>
                      <a:pt x="1369" y="21"/>
                      <a:pt x="1391" y="46"/>
                      <a:pt x="1411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"/>
              <p:cNvSpPr/>
              <p:nvPr/>
            </p:nvSpPr>
            <p:spPr>
              <a:xfrm>
                <a:off x="3989953" y="1203409"/>
                <a:ext cx="1296646" cy="778451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355" extrusionOk="0">
                    <a:moveTo>
                      <a:pt x="2257" y="251"/>
                    </a:moveTo>
                    <a:cubicBezTo>
                      <a:pt x="2257" y="251"/>
                      <a:pt x="2251" y="256"/>
                      <a:pt x="2240" y="266"/>
                    </a:cubicBezTo>
                    <a:cubicBezTo>
                      <a:pt x="2118" y="375"/>
                      <a:pt x="1374" y="1044"/>
                      <a:pt x="1286" y="1079"/>
                    </a:cubicBezTo>
                    <a:cubicBezTo>
                      <a:pt x="1191" y="1116"/>
                      <a:pt x="48" y="1355"/>
                      <a:pt x="48" y="1355"/>
                    </a:cubicBezTo>
                    <a:cubicBezTo>
                      <a:pt x="43" y="1343"/>
                      <a:pt x="33" y="1285"/>
                      <a:pt x="23" y="1211"/>
                    </a:cubicBezTo>
                    <a:cubicBezTo>
                      <a:pt x="6" y="1079"/>
                      <a:pt x="-10" y="898"/>
                      <a:pt x="6" y="845"/>
                    </a:cubicBezTo>
                    <a:cubicBezTo>
                      <a:pt x="30" y="762"/>
                      <a:pt x="235" y="601"/>
                      <a:pt x="235" y="601"/>
                    </a:cubicBezTo>
                    <a:cubicBezTo>
                      <a:pt x="235" y="601"/>
                      <a:pt x="1157" y="582"/>
                      <a:pt x="1164" y="572"/>
                    </a:cubicBezTo>
                    <a:cubicBezTo>
                      <a:pt x="1171" y="561"/>
                      <a:pt x="2014" y="0"/>
                      <a:pt x="2014" y="0"/>
                    </a:cubicBezTo>
                    <a:lnTo>
                      <a:pt x="2123" y="54"/>
                    </a:lnTo>
                    <a:lnTo>
                      <a:pt x="2257" y="251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"/>
              <p:cNvSpPr/>
              <p:nvPr/>
            </p:nvSpPr>
            <p:spPr>
              <a:xfrm>
                <a:off x="5146998" y="660504"/>
                <a:ext cx="463622" cy="695723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211" extrusionOk="0">
                    <a:moveTo>
                      <a:pt x="324" y="9"/>
                    </a:moveTo>
                    <a:cubicBezTo>
                      <a:pt x="312" y="20"/>
                      <a:pt x="308" y="37"/>
                      <a:pt x="305" y="53"/>
                    </a:cubicBezTo>
                    <a:cubicBezTo>
                      <a:pt x="296" y="123"/>
                      <a:pt x="303" y="194"/>
                      <a:pt x="286" y="262"/>
                    </a:cubicBezTo>
                    <a:cubicBezTo>
                      <a:pt x="272" y="315"/>
                      <a:pt x="244" y="363"/>
                      <a:pt x="225" y="415"/>
                    </a:cubicBezTo>
                    <a:cubicBezTo>
                      <a:pt x="177" y="542"/>
                      <a:pt x="164" y="684"/>
                      <a:pt x="169" y="820"/>
                    </a:cubicBezTo>
                    <a:lnTo>
                      <a:pt x="0" y="945"/>
                    </a:lnTo>
                    <a:lnTo>
                      <a:pt x="141" y="1113"/>
                    </a:lnTo>
                    <a:lnTo>
                      <a:pt x="143" y="1115"/>
                    </a:lnTo>
                    <a:lnTo>
                      <a:pt x="147" y="1120"/>
                    </a:lnTo>
                    <a:lnTo>
                      <a:pt x="224" y="1211"/>
                    </a:lnTo>
                    <a:lnTo>
                      <a:pt x="226" y="1209"/>
                    </a:lnTo>
                    <a:lnTo>
                      <a:pt x="396" y="1079"/>
                    </a:lnTo>
                    <a:cubicBezTo>
                      <a:pt x="482" y="1045"/>
                      <a:pt x="569" y="1000"/>
                      <a:pt x="655" y="965"/>
                    </a:cubicBezTo>
                    <a:cubicBezTo>
                      <a:pt x="702" y="946"/>
                      <a:pt x="753" y="924"/>
                      <a:pt x="780" y="881"/>
                    </a:cubicBezTo>
                    <a:cubicBezTo>
                      <a:pt x="800" y="849"/>
                      <a:pt x="804" y="810"/>
                      <a:pt x="806" y="773"/>
                    </a:cubicBezTo>
                    <a:cubicBezTo>
                      <a:pt x="810" y="694"/>
                      <a:pt x="805" y="615"/>
                      <a:pt x="793" y="537"/>
                    </a:cubicBezTo>
                    <a:cubicBezTo>
                      <a:pt x="787" y="497"/>
                      <a:pt x="775" y="453"/>
                      <a:pt x="739" y="436"/>
                    </a:cubicBezTo>
                    <a:cubicBezTo>
                      <a:pt x="714" y="424"/>
                      <a:pt x="684" y="430"/>
                      <a:pt x="657" y="433"/>
                    </a:cubicBezTo>
                    <a:cubicBezTo>
                      <a:pt x="591" y="441"/>
                      <a:pt x="521" y="436"/>
                      <a:pt x="465" y="401"/>
                    </a:cubicBezTo>
                    <a:cubicBezTo>
                      <a:pt x="455" y="395"/>
                      <a:pt x="446" y="388"/>
                      <a:pt x="442" y="378"/>
                    </a:cubicBezTo>
                    <a:cubicBezTo>
                      <a:pt x="438" y="367"/>
                      <a:pt x="441" y="354"/>
                      <a:pt x="444" y="342"/>
                    </a:cubicBezTo>
                    <a:cubicBezTo>
                      <a:pt x="466" y="251"/>
                      <a:pt x="458" y="152"/>
                      <a:pt x="420" y="66"/>
                    </a:cubicBezTo>
                    <a:cubicBezTo>
                      <a:pt x="419" y="64"/>
                      <a:pt x="418" y="61"/>
                      <a:pt x="417" y="59"/>
                    </a:cubicBezTo>
                    <a:cubicBezTo>
                      <a:pt x="408" y="41"/>
                      <a:pt x="398" y="21"/>
                      <a:pt x="381" y="10"/>
                    </a:cubicBezTo>
                    <a:cubicBezTo>
                      <a:pt x="364" y="-2"/>
                      <a:pt x="339" y="-4"/>
                      <a:pt x="324" y="9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"/>
              <p:cNvSpPr/>
              <p:nvPr/>
            </p:nvSpPr>
            <p:spPr>
              <a:xfrm>
                <a:off x="5146998" y="660504"/>
                <a:ext cx="241290" cy="64057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115" extrusionOk="0">
                    <a:moveTo>
                      <a:pt x="333" y="996"/>
                    </a:moveTo>
                    <a:lnTo>
                      <a:pt x="143" y="1115"/>
                    </a:lnTo>
                    <a:lnTo>
                      <a:pt x="0" y="945"/>
                    </a:lnTo>
                    <a:lnTo>
                      <a:pt x="169" y="820"/>
                    </a:lnTo>
                    <a:cubicBezTo>
                      <a:pt x="165" y="684"/>
                      <a:pt x="177" y="542"/>
                      <a:pt x="225" y="415"/>
                    </a:cubicBezTo>
                    <a:cubicBezTo>
                      <a:pt x="244" y="363"/>
                      <a:pt x="272" y="315"/>
                      <a:pt x="286" y="262"/>
                    </a:cubicBezTo>
                    <a:cubicBezTo>
                      <a:pt x="303" y="194"/>
                      <a:pt x="296" y="122"/>
                      <a:pt x="305" y="53"/>
                    </a:cubicBezTo>
                    <a:cubicBezTo>
                      <a:pt x="308" y="37"/>
                      <a:pt x="312" y="20"/>
                      <a:pt x="324" y="9"/>
                    </a:cubicBezTo>
                    <a:cubicBezTo>
                      <a:pt x="339" y="-4"/>
                      <a:pt x="364" y="-2"/>
                      <a:pt x="381" y="10"/>
                    </a:cubicBezTo>
                    <a:cubicBezTo>
                      <a:pt x="398" y="22"/>
                      <a:pt x="408" y="41"/>
                      <a:pt x="417" y="59"/>
                    </a:cubicBezTo>
                    <a:cubicBezTo>
                      <a:pt x="418" y="62"/>
                      <a:pt x="419" y="64"/>
                      <a:pt x="420" y="66"/>
                    </a:cubicBezTo>
                    <a:cubicBezTo>
                      <a:pt x="407" y="62"/>
                      <a:pt x="395" y="55"/>
                      <a:pt x="382" y="57"/>
                    </a:cubicBezTo>
                    <a:cubicBezTo>
                      <a:pt x="349" y="62"/>
                      <a:pt x="349" y="109"/>
                      <a:pt x="352" y="143"/>
                    </a:cubicBezTo>
                    <a:cubicBezTo>
                      <a:pt x="357" y="223"/>
                      <a:pt x="317" y="299"/>
                      <a:pt x="289" y="374"/>
                    </a:cubicBezTo>
                    <a:cubicBezTo>
                      <a:pt x="235" y="519"/>
                      <a:pt x="304" y="844"/>
                      <a:pt x="333" y="996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"/>
              <p:cNvSpPr/>
              <p:nvPr/>
            </p:nvSpPr>
            <p:spPr>
              <a:xfrm>
                <a:off x="5378522" y="747254"/>
                <a:ext cx="152243" cy="708362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233" extrusionOk="0">
                    <a:moveTo>
                      <a:pt x="0" y="0"/>
                    </a:moveTo>
                    <a:lnTo>
                      <a:pt x="265" y="0"/>
                    </a:lnTo>
                    <a:lnTo>
                      <a:pt x="237" y="1233"/>
                    </a:lnTo>
                    <a:lnTo>
                      <a:pt x="17" y="1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"/>
              <p:cNvSpPr/>
              <p:nvPr/>
            </p:nvSpPr>
            <p:spPr>
              <a:xfrm>
                <a:off x="5412418" y="887433"/>
                <a:ext cx="205671" cy="33895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90" extrusionOk="0">
                    <a:moveTo>
                      <a:pt x="314" y="552"/>
                    </a:moveTo>
                    <a:cubicBezTo>
                      <a:pt x="200" y="608"/>
                      <a:pt x="46" y="585"/>
                      <a:pt x="46" y="585"/>
                    </a:cubicBezTo>
                    <a:cubicBezTo>
                      <a:pt x="33" y="561"/>
                      <a:pt x="23" y="532"/>
                      <a:pt x="16" y="500"/>
                    </a:cubicBezTo>
                    <a:cubicBezTo>
                      <a:pt x="13" y="486"/>
                      <a:pt x="10" y="472"/>
                      <a:pt x="9" y="458"/>
                    </a:cubicBezTo>
                    <a:cubicBezTo>
                      <a:pt x="4" y="426"/>
                      <a:pt x="2" y="392"/>
                      <a:pt x="1" y="358"/>
                    </a:cubicBezTo>
                    <a:cubicBezTo>
                      <a:pt x="0" y="343"/>
                      <a:pt x="0" y="328"/>
                      <a:pt x="1" y="313"/>
                    </a:cubicBezTo>
                    <a:cubicBezTo>
                      <a:pt x="1" y="273"/>
                      <a:pt x="4" y="234"/>
                      <a:pt x="7" y="197"/>
                    </a:cubicBezTo>
                    <a:cubicBezTo>
                      <a:pt x="9" y="181"/>
                      <a:pt x="10" y="166"/>
                      <a:pt x="12" y="151"/>
                    </a:cubicBezTo>
                    <a:cubicBezTo>
                      <a:pt x="16" y="111"/>
                      <a:pt x="21" y="76"/>
                      <a:pt x="25" y="51"/>
                    </a:cubicBezTo>
                    <a:cubicBezTo>
                      <a:pt x="30" y="21"/>
                      <a:pt x="34" y="3"/>
                      <a:pt x="34" y="3"/>
                    </a:cubicBezTo>
                    <a:cubicBezTo>
                      <a:pt x="148" y="-16"/>
                      <a:pt x="321" y="49"/>
                      <a:pt x="321" y="49"/>
                    </a:cubicBezTo>
                    <a:cubicBezTo>
                      <a:pt x="338" y="90"/>
                      <a:pt x="349" y="135"/>
                      <a:pt x="354" y="180"/>
                    </a:cubicBezTo>
                    <a:cubicBezTo>
                      <a:pt x="374" y="360"/>
                      <a:pt x="314" y="552"/>
                      <a:pt x="314" y="552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"/>
              <p:cNvSpPr/>
              <p:nvPr/>
            </p:nvSpPr>
            <p:spPr>
              <a:xfrm>
                <a:off x="5416439" y="969012"/>
                <a:ext cx="108006" cy="3217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6" extrusionOk="0">
                    <a:moveTo>
                      <a:pt x="188" y="37"/>
                    </a:moveTo>
                    <a:cubicBezTo>
                      <a:pt x="188" y="37"/>
                      <a:pt x="172" y="41"/>
                      <a:pt x="148" y="45"/>
                    </a:cubicBezTo>
                    <a:cubicBezTo>
                      <a:pt x="124" y="49"/>
                      <a:pt x="93" y="54"/>
                      <a:pt x="58" y="55"/>
                    </a:cubicBezTo>
                    <a:cubicBezTo>
                      <a:pt x="38" y="56"/>
                      <a:pt x="18" y="56"/>
                      <a:pt x="0" y="55"/>
                    </a:cubicBezTo>
                    <a:cubicBezTo>
                      <a:pt x="2" y="39"/>
                      <a:pt x="3" y="24"/>
                      <a:pt x="5" y="9"/>
                    </a:cubicBezTo>
                    <a:cubicBezTo>
                      <a:pt x="20" y="4"/>
                      <a:pt x="38" y="1"/>
                      <a:pt x="56" y="0"/>
                    </a:cubicBezTo>
                    <a:cubicBezTo>
                      <a:pt x="94" y="-1"/>
                      <a:pt x="128" y="8"/>
                      <a:pt x="152" y="18"/>
                    </a:cubicBezTo>
                    <a:cubicBezTo>
                      <a:pt x="175" y="27"/>
                      <a:pt x="188" y="37"/>
                      <a:pt x="188" y="37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"/>
              <p:cNvSpPr/>
              <p:nvPr/>
            </p:nvSpPr>
            <p:spPr>
              <a:xfrm>
                <a:off x="5412418" y="1061507"/>
                <a:ext cx="102261" cy="3217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6" extrusionOk="0">
                    <a:moveTo>
                      <a:pt x="178" y="32"/>
                    </a:moveTo>
                    <a:cubicBezTo>
                      <a:pt x="178" y="32"/>
                      <a:pt x="163" y="37"/>
                      <a:pt x="141" y="42"/>
                    </a:cubicBezTo>
                    <a:cubicBezTo>
                      <a:pt x="118" y="47"/>
                      <a:pt x="89" y="53"/>
                      <a:pt x="56" y="55"/>
                    </a:cubicBezTo>
                    <a:cubicBezTo>
                      <a:pt x="37" y="57"/>
                      <a:pt x="18" y="56"/>
                      <a:pt x="1" y="55"/>
                    </a:cubicBezTo>
                    <a:cubicBezTo>
                      <a:pt x="0" y="40"/>
                      <a:pt x="0" y="25"/>
                      <a:pt x="1" y="10"/>
                    </a:cubicBezTo>
                    <a:cubicBezTo>
                      <a:pt x="16" y="5"/>
                      <a:pt x="34" y="1"/>
                      <a:pt x="53" y="0"/>
                    </a:cubicBezTo>
                    <a:cubicBezTo>
                      <a:pt x="88" y="-2"/>
                      <a:pt x="121" y="6"/>
                      <a:pt x="143" y="14"/>
                    </a:cubicBezTo>
                    <a:cubicBezTo>
                      <a:pt x="165" y="23"/>
                      <a:pt x="178" y="32"/>
                      <a:pt x="178" y="32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"/>
              <p:cNvSpPr/>
              <p:nvPr/>
            </p:nvSpPr>
            <p:spPr>
              <a:xfrm>
                <a:off x="5417588" y="1143087"/>
                <a:ext cx="113176" cy="32172"/>
              </a:xfrm>
              <a:custGeom>
                <a:avLst/>
                <a:gdLst/>
                <a:ahLst/>
                <a:cxnLst/>
                <a:rect l="l" t="t" r="r" b="b"/>
                <a:pathLst>
                  <a:path w="197" h="56" extrusionOk="0">
                    <a:moveTo>
                      <a:pt x="197" y="31"/>
                    </a:moveTo>
                    <a:cubicBezTo>
                      <a:pt x="197" y="31"/>
                      <a:pt x="181" y="37"/>
                      <a:pt x="158" y="42"/>
                    </a:cubicBezTo>
                    <a:cubicBezTo>
                      <a:pt x="134" y="48"/>
                      <a:pt x="102" y="54"/>
                      <a:pt x="67" y="56"/>
                    </a:cubicBezTo>
                    <a:cubicBezTo>
                      <a:pt x="46" y="57"/>
                      <a:pt x="25" y="56"/>
                      <a:pt x="7" y="55"/>
                    </a:cubicBezTo>
                    <a:cubicBezTo>
                      <a:pt x="4" y="41"/>
                      <a:pt x="1" y="27"/>
                      <a:pt x="0" y="13"/>
                    </a:cubicBezTo>
                    <a:cubicBezTo>
                      <a:pt x="18" y="7"/>
                      <a:pt x="40" y="2"/>
                      <a:pt x="64" y="1"/>
                    </a:cubicBezTo>
                    <a:cubicBezTo>
                      <a:pt x="102" y="-1"/>
                      <a:pt x="135" y="7"/>
                      <a:pt x="159" y="15"/>
                    </a:cubicBezTo>
                    <a:cubicBezTo>
                      <a:pt x="183" y="23"/>
                      <a:pt x="197" y="31"/>
                      <a:pt x="197" y="31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"/>
              <p:cNvSpPr/>
              <p:nvPr/>
            </p:nvSpPr>
            <p:spPr>
              <a:xfrm>
                <a:off x="4003167" y="1301075"/>
                <a:ext cx="1273667" cy="680785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1185" extrusionOk="0">
                    <a:moveTo>
                      <a:pt x="2217" y="94"/>
                    </a:moveTo>
                    <a:lnTo>
                      <a:pt x="2217" y="96"/>
                    </a:lnTo>
                    <a:cubicBezTo>
                      <a:pt x="2095" y="205"/>
                      <a:pt x="1351" y="874"/>
                      <a:pt x="1263" y="909"/>
                    </a:cubicBezTo>
                    <a:cubicBezTo>
                      <a:pt x="1168" y="946"/>
                      <a:pt x="25" y="1185"/>
                      <a:pt x="25" y="1185"/>
                    </a:cubicBezTo>
                    <a:cubicBezTo>
                      <a:pt x="20" y="1173"/>
                      <a:pt x="10" y="1115"/>
                      <a:pt x="0" y="1041"/>
                    </a:cubicBezTo>
                    <a:lnTo>
                      <a:pt x="1241" y="748"/>
                    </a:lnTo>
                    <a:lnTo>
                      <a:pt x="2134" y="0"/>
                    </a:lnTo>
                    <a:lnTo>
                      <a:pt x="2217" y="94"/>
                    </a:ln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"/>
              <p:cNvSpPr/>
              <p:nvPr/>
            </p:nvSpPr>
            <p:spPr>
              <a:xfrm>
                <a:off x="2330219" y="768510"/>
                <a:ext cx="1109359" cy="99848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738" extrusionOk="0">
                    <a:moveTo>
                      <a:pt x="1931" y="1169"/>
                    </a:moveTo>
                    <a:cubicBezTo>
                      <a:pt x="1931" y="1169"/>
                      <a:pt x="1802" y="1410"/>
                      <a:pt x="1710" y="1578"/>
                    </a:cubicBezTo>
                    <a:cubicBezTo>
                      <a:pt x="1664" y="1663"/>
                      <a:pt x="1626" y="1730"/>
                      <a:pt x="1619" y="1738"/>
                    </a:cubicBezTo>
                    <a:cubicBezTo>
                      <a:pt x="1619" y="1738"/>
                      <a:pt x="653" y="1233"/>
                      <a:pt x="582" y="1169"/>
                    </a:cubicBezTo>
                    <a:cubicBezTo>
                      <a:pt x="521" y="1116"/>
                      <a:pt x="150" y="417"/>
                      <a:pt x="34" y="198"/>
                    </a:cubicBezTo>
                    <a:cubicBezTo>
                      <a:pt x="12" y="157"/>
                      <a:pt x="0" y="132"/>
                      <a:pt x="0" y="132"/>
                    </a:cubicBezTo>
                    <a:lnTo>
                      <a:pt x="180" y="4"/>
                    </a:lnTo>
                    <a:lnTo>
                      <a:pt x="302" y="0"/>
                    </a:lnTo>
                    <a:cubicBezTo>
                      <a:pt x="302" y="0"/>
                      <a:pt x="849" y="754"/>
                      <a:pt x="852" y="765"/>
                    </a:cubicBezTo>
                    <a:cubicBezTo>
                      <a:pt x="855" y="777"/>
                      <a:pt x="1931" y="1169"/>
                      <a:pt x="1931" y="1169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"/>
              <p:cNvSpPr/>
              <p:nvPr/>
            </p:nvSpPr>
            <p:spPr>
              <a:xfrm>
                <a:off x="2119377" y="227903"/>
                <a:ext cx="397554" cy="651486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134" extrusionOk="0">
                    <a:moveTo>
                      <a:pt x="687" y="19"/>
                    </a:moveTo>
                    <a:cubicBezTo>
                      <a:pt x="694" y="32"/>
                      <a:pt x="692" y="49"/>
                      <a:pt x="689" y="64"/>
                    </a:cubicBezTo>
                    <a:cubicBezTo>
                      <a:pt x="676" y="129"/>
                      <a:pt x="648" y="192"/>
                      <a:pt x="642" y="259"/>
                    </a:cubicBezTo>
                    <a:cubicBezTo>
                      <a:pt x="638" y="310"/>
                      <a:pt x="648" y="363"/>
                      <a:pt x="649" y="415"/>
                    </a:cubicBezTo>
                    <a:cubicBezTo>
                      <a:pt x="653" y="545"/>
                      <a:pt x="620" y="677"/>
                      <a:pt x="573" y="798"/>
                    </a:cubicBezTo>
                    <a:lnTo>
                      <a:pt x="688" y="964"/>
                    </a:lnTo>
                    <a:lnTo>
                      <a:pt x="508" y="1071"/>
                    </a:lnTo>
                    <a:lnTo>
                      <a:pt x="506" y="1073"/>
                    </a:lnTo>
                    <a:lnTo>
                      <a:pt x="500" y="1076"/>
                    </a:lnTo>
                    <a:lnTo>
                      <a:pt x="403" y="1134"/>
                    </a:lnTo>
                    <a:lnTo>
                      <a:pt x="401" y="1132"/>
                    </a:lnTo>
                    <a:lnTo>
                      <a:pt x="288" y="962"/>
                    </a:lnTo>
                    <a:cubicBezTo>
                      <a:pt x="221" y="904"/>
                      <a:pt x="157" y="836"/>
                      <a:pt x="90" y="778"/>
                    </a:cubicBezTo>
                    <a:cubicBezTo>
                      <a:pt x="54" y="746"/>
                      <a:pt x="14" y="711"/>
                      <a:pt x="3" y="663"/>
                    </a:cubicBezTo>
                    <a:cubicBezTo>
                      <a:pt x="-5" y="629"/>
                      <a:pt x="4" y="592"/>
                      <a:pt x="14" y="558"/>
                    </a:cubicBezTo>
                    <a:cubicBezTo>
                      <a:pt x="35" y="486"/>
                      <a:pt x="63" y="415"/>
                      <a:pt x="98" y="349"/>
                    </a:cubicBezTo>
                    <a:cubicBezTo>
                      <a:pt x="117" y="315"/>
                      <a:pt x="142" y="279"/>
                      <a:pt x="179" y="275"/>
                    </a:cubicBezTo>
                    <a:cubicBezTo>
                      <a:pt x="205" y="272"/>
                      <a:pt x="230" y="286"/>
                      <a:pt x="254" y="297"/>
                    </a:cubicBezTo>
                    <a:cubicBezTo>
                      <a:pt x="311" y="325"/>
                      <a:pt x="376" y="342"/>
                      <a:pt x="438" y="328"/>
                    </a:cubicBezTo>
                    <a:cubicBezTo>
                      <a:pt x="448" y="326"/>
                      <a:pt x="458" y="322"/>
                      <a:pt x="465" y="315"/>
                    </a:cubicBezTo>
                    <a:cubicBezTo>
                      <a:pt x="473" y="306"/>
                      <a:pt x="473" y="293"/>
                      <a:pt x="474" y="282"/>
                    </a:cubicBezTo>
                    <a:cubicBezTo>
                      <a:pt x="483" y="192"/>
                      <a:pt x="521" y="106"/>
                      <a:pt x="582" y="40"/>
                    </a:cubicBezTo>
                    <a:cubicBezTo>
                      <a:pt x="583" y="38"/>
                      <a:pt x="585" y="36"/>
                      <a:pt x="586" y="35"/>
                    </a:cubicBezTo>
                    <a:cubicBezTo>
                      <a:pt x="600" y="21"/>
                      <a:pt x="616" y="7"/>
                      <a:pt x="634" y="2"/>
                    </a:cubicBezTo>
                    <a:cubicBezTo>
                      <a:pt x="654" y="-4"/>
                      <a:pt x="677" y="2"/>
                      <a:pt x="687" y="19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"/>
              <p:cNvSpPr/>
              <p:nvPr/>
            </p:nvSpPr>
            <p:spPr>
              <a:xfrm>
                <a:off x="2332517" y="227903"/>
                <a:ext cx="184415" cy="6164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73" extrusionOk="0">
                    <a:moveTo>
                      <a:pt x="0" y="906"/>
                    </a:moveTo>
                    <a:lnTo>
                      <a:pt x="135" y="1073"/>
                    </a:lnTo>
                    <a:lnTo>
                      <a:pt x="317" y="964"/>
                    </a:lnTo>
                    <a:lnTo>
                      <a:pt x="203" y="798"/>
                    </a:lnTo>
                    <a:cubicBezTo>
                      <a:pt x="249" y="677"/>
                      <a:pt x="283" y="545"/>
                      <a:pt x="279" y="415"/>
                    </a:cubicBezTo>
                    <a:cubicBezTo>
                      <a:pt x="277" y="363"/>
                      <a:pt x="267" y="311"/>
                      <a:pt x="271" y="259"/>
                    </a:cubicBezTo>
                    <a:cubicBezTo>
                      <a:pt x="277" y="192"/>
                      <a:pt x="305" y="129"/>
                      <a:pt x="318" y="64"/>
                    </a:cubicBezTo>
                    <a:cubicBezTo>
                      <a:pt x="321" y="49"/>
                      <a:pt x="323" y="32"/>
                      <a:pt x="315" y="19"/>
                    </a:cubicBezTo>
                    <a:cubicBezTo>
                      <a:pt x="305" y="2"/>
                      <a:pt x="282" y="-4"/>
                      <a:pt x="263" y="2"/>
                    </a:cubicBezTo>
                    <a:cubicBezTo>
                      <a:pt x="245" y="7"/>
                      <a:pt x="229" y="21"/>
                      <a:pt x="215" y="35"/>
                    </a:cubicBezTo>
                    <a:cubicBezTo>
                      <a:pt x="214" y="36"/>
                      <a:pt x="212" y="38"/>
                      <a:pt x="211" y="40"/>
                    </a:cubicBezTo>
                    <a:cubicBezTo>
                      <a:pt x="224" y="41"/>
                      <a:pt x="237" y="38"/>
                      <a:pt x="248" y="44"/>
                    </a:cubicBezTo>
                    <a:cubicBezTo>
                      <a:pt x="277" y="59"/>
                      <a:pt x="261" y="101"/>
                      <a:pt x="249" y="131"/>
                    </a:cubicBezTo>
                    <a:cubicBezTo>
                      <a:pt x="219" y="202"/>
                      <a:pt x="231" y="282"/>
                      <a:pt x="233" y="359"/>
                    </a:cubicBezTo>
                    <a:cubicBezTo>
                      <a:pt x="237" y="506"/>
                      <a:pt x="74" y="778"/>
                      <a:pt x="0" y="906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"/>
              <p:cNvSpPr/>
              <p:nvPr/>
            </p:nvSpPr>
            <p:spPr>
              <a:xfrm>
                <a:off x="2157294" y="227903"/>
                <a:ext cx="233247" cy="59288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032" extrusionOk="0">
                    <a:moveTo>
                      <a:pt x="194" y="118"/>
                    </a:moveTo>
                    <a:lnTo>
                      <a:pt x="0" y="1002"/>
                    </a:lnTo>
                    <a:lnTo>
                      <a:pt x="172" y="1032"/>
                    </a:lnTo>
                    <a:lnTo>
                      <a:pt x="406" y="43"/>
                    </a:lnTo>
                    <a:lnTo>
                      <a:pt x="203" y="0"/>
                    </a:lnTo>
                    <a:lnTo>
                      <a:pt x="194" y="1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"/>
              <p:cNvSpPr/>
              <p:nvPr/>
            </p:nvSpPr>
            <p:spPr>
              <a:xfrm>
                <a:off x="2111334" y="381870"/>
                <a:ext cx="243588" cy="32689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69" extrusionOk="0">
                    <a:moveTo>
                      <a:pt x="0" y="456"/>
                    </a:moveTo>
                    <a:cubicBezTo>
                      <a:pt x="86" y="542"/>
                      <a:pt x="232" y="569"/>
                      <a:pt x="232" y="569"/>
                    </a:cubicBezTo>
                    <a:cubicBezTo>
                      <a:pt x="252" y="552"/>
                      <a:pt x="270" y="528"/>
                      <a:pt x="286" y="502"/>
                    </a:cubicBezTo>
                    <a:cubicBezTo>
                      <a:pt x="293" y="491"/>
                      <a:pt x="299" y="479"/>
                      <a:pt x="306" y="466"/>
                    </a:cubicBezTo>
                    <a:cubicBezTo>
                      <a:pt x="320" y="439"/>
                      <a:pt x="332" y="410"/>
                      <a:pt x="343" y="379"/>
                    </a:cubicBezTo>
                    <a:cubicBezTo>
                      <a:pt x="349" y="366"/>
                      <a:pt x="353" y="352"/>
                      <a:pt x="358" y="338"/>
                    </a:cubicBezTo>
                    <a:cubicBezTo>
                      <a:pt x="369" y="302"/>
                      <a:pt x="380" y="266"/>
                      <a:pt x="388" y="231"/>
                    </a:cubicBezTo>
                    <a:cubicBezTo>
                      <a:pt x="392" y="216"/>
                      <a:pt x="395" y="202"/>
                      <a:pt x="398" y="188"/>
                    </a:cubicBezTo>
                    <a:cubicBezTo>
                      <a:pt x="407" y="151"/>
                      <a:pt x="413" y="118"/>
                      <a:pt x="417" y="94"/>
                    </a:cubicBezTo>
                    <a:cubicBezTo>
                      <a:pt x="422" y="66"/>
                      <a:pt x="424" y="48"/>
                      <a:pt x="424" y="48"/>
                    </a:cubicBezTo>
                    <a:cubicBezTo>
                      <a:pt x="327" y="-5"/>
                      <a:pt x="151" y="1"/>
                      <a:pt x="151" y="1"/>
                    </a:cubicBezTo>
                    <a:cubicBezTo>
                      <a:pt x="122" y="32"/>
                      <a:pt x="99" y="69"/>
                      <a:pt x="80" y="109"/>
                    </a:cubicBezTo>
                    <a:cubicBezTo>
                      <a:pt x="6" y="264"/>
                      <a:pt x="0" y="456"/>
                      <a:pt x="0" y="456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"/>
              <p:cNvSpPr/>
              <p:nvPr/>
            </p:nvSpPr>
            <p:spPr>
              <a:xfrm>
                <a:off x="2240023" y="468045"/>
                <a:ext cx="99963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81" extrusionOk="0">
                    <a:moveTo>
                      <a:pt x="0" y="7"/>
                    </a:moveTo>
                    <a:cubicBezTo>
                      <a:pt x="0" y="7"/>
                      <a:pt x="13" y="16"/>
                      <a:pt x="33" y="26"/>
                    </a:cubicBezTo>
                    <a:cubicBezTo>
                      <a:pt x="53" y="38"/>
                      <a:pt x="81" y="52"/>
                      <a:pt x="111" y="63"/>
                    </a:cubicBezTo>
                    <a:cubicBezTo>
                      <a:pt x="130" y="71"/>
                      <a:pt x="148" y="76"/>
                      <a:pt x="164" y="81"/>
                    </a:cubicBezTo>
                    <a:cubicBezTo>
                      <a:pt x="168" y="66"/>
                      <a:pt x="171" y="52"/>
                      <a:pt x="174" y="38"/>
                    </a:cubicBezTo>
                    <a:cubicBezTo>
                      <a:pt x="162" y="29"/>
                      <a:pt x="147" y="21"/>
                      <a:pt x="130" y="14"/>
                    </a:cubicBezTo>
                    <a:cubicBezTo>
                      <a:pt x="96" y="1"/>
                      <a:pt x="63" y="-1"/>
                      <a:pt x="39" y="1"/>
                    </a:cubicBezTo>
                    <a:cubicBezTo>
                      <a:pt x="15" y="2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"/>
              <p:cNvSpPr/>
              <p:nvPr/>
            </p:nvSpPr>
            <p:spPr>
              <a:xfrm>
                <a:off x="2221064" y="553072"/>
                <a:ext cx="95942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1" extrusionOk="0">
                    <a:moveTo>
                      <a:pt x="0" y="5"/>
                    </a:moveTo>
                    <a:cubicBezTo>
                      <a:pt x="0" y="5"/>
                      <a:pt x="12" y="14"/>
                      <a:pt x="30" y="25"/>
                    </a:cubicBezTo>
                    <a:cubicBezTo>
                      <a:pt x="49" y="37"/>
                      <a:pt x="74" y="52"/>
                      <a:pt x="103" y="64"/>
                    </a:cubicBezTo>
                    <a:cubicBezTo>
                      <a:pt x="120" y="71"/>
                      <a:pt x="137" y="76"/>
                      <a:pt x="152" y="81"/>
                    </a:cubicBezTo>
                    <a:cubicBezTo>
                      <a:pt x="158" y="68"/>
                      <a:pt x="162" y="54"/>
                      <a:pt x="167" y="40"/>
                    </a:cubicBezTo>
                    <a:cubicBezTo>
                      <a:pt x="154" y="31"/>
                      <a:pt x="140" y="22"/>
                      <a:pt x="123" y="15"/>
                    </a:cubicBezTo>
                    <a:cubicBezTo>
                      <a:pt x="92" y="2"/>
                      <a:pt x="60" y="-1"/>
                      <a:pt x="37" y="0"/>
                    </a:cubicBezTo>
                    <a:cubicBezTo>
                      <a:pt x="15" y="1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"/>
              <p:cNvSpPr/>
              <p:nvPr/>
            </p:nvSpPr>
            <p:spPr>
              <a:xfrm>
                <a:off x="2181424" y="622587"/>
                <a:ext cx="105708" cy="47684"/>
              </a:xfrm>
              <a:custGeom>
                <a:avLst/>
                <a:gdLst/>
                <a:ahLst/>
                <a:cxnLst/>
                <a:rect l="l" t="t" r="r" b="b"/>
                <a:pathLst>
                  <a:path w="184" h="83" extrusionOk="0">
                    <a:moveTo>
                      <a:pt x="0" y="3"/>
                    </a:moveTo>
                    <a:cubicBezTo>
                      <a:pt x="0" y="3"/>
                      <a:pt x="12" y="12"/>
                      <a:pt x="32" y="25"/>
                    </a:cubicBezTo>
                    <a:cubicBezTo>
                      <a:pt x="52" y="37"/>
                      <a:pt x="78" y="53"/>
                      <a:pt x="109" y="65"/>
                    </a:cubicBezTo>
                    <a:cubicBezTo>
                      <a:pt x="128" y="73"/>
                      <a:pt x="147" y="78"/>
                      <a:pt x="164" y="83"/>
                    </a:cubicBezTo>
                    <a:cubicBezTo>
                      <a:pt x="171" y="72"/>
                      <a:pt x="177" y="60"/>
                      <a:pt x="184" y="47"/>
                    </a:cubicBezTo>
                    <a:cubicBezTo>
                      <a:pt x="169" y="36"/>
                      <a:pt x="150" y="25"/>
                      <a:pt x="129" y="16"/>
                    </a:cubicBezTo>
                    <a:cubicBezTo>
                      <a:pt x="96" y="3"/>
                      <a:pt x="63" y="0"/>
                      <a:pt x="39" y="0"/>
                    </a:cubicBezTo>
                    <a:cubicBezTo>
                      <a:pt x="15" y="0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"/>
              <p:cNvSpPr/>
              <p:nvPr/>
            </p:nvSpPr>
            <p:spPr>
              <a:xfrm>
                <a:off x="2349752" y="844345"/>
                <a:ext cx="962862" cy="922651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1606" extrusionOk="0">
                    <a:moveTo>
                      <a:pt x="1676" y="1446"/>
                    </a:moveTo>
                    <a:cubicBezTo>
                      <a:pt x="1630" y="1531"/>
                      <a:pt x="1592" y="1598"/>
                      <a:pt x="1585" y="1606"/>
                    </a:cubicBezTo>
                    <a:cubicBezTo>
                      <a:pt x="1585" y="1606"/>
                      <a:pt x="619" y="1101"/>
                      <a:pt x="548" y="1037"/>
                    </a:cubicBezTo>
                    <a:cubicBezTo>
                      <a:pt x="487" y="984"/>
                      <a:pt x="116" y="285"/>
                      <a:pt x="0" y="66"/>
                    </a:cubicBezTo>
                    <a:lnTo>
                      <a:pt x="2" y="61"/>
                    </a:lnTo>
                    <a:lnTo>
                      <a:pt x="105" y="0"/>
                    </a:lnTo>
                    <a:lnTo>
                      <a:pt x="653" y="892"/>
                    </a:lnTo>
                    <a:lnTo>
                      <a:pt x="1676" y="1446"/>
                    </a:ln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"/>
              <p:cNvSpPr/>
              <p:nvPr/>
            </p:nvSpPr>
            <p:spPr>
              <a:xfrm>
                <a:off x="3254017" y="2070909"/>
                <a:ext cx="783618" cy="702042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222" extrusionOk="0">
                    <a:moveTo>
                      <a:pt x="0" y="0"/>
                    </a:moveTo>
                    <a:cubicBezTo>
                      <a:pt x="0" y="0"/>
                      <a:pt x="0" y="709"/>
                      <a:pt x="51" y="1180"/>
                    </a:cubicBezTo>
                    <a:cubicBezTo>
                      <a:pt x="51" y="1180"/>
                      <a:pt x="519" y="1330"/>
                      <a:pt x="1364" y="1063"/>
                    </a:cubicBezTo>
                    <a:lnTo>
                      <a:pt x="1256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"/>
              <p:cNvSpPr/>
              <p:nvPr/>
            </p:nvSpPr>
            <p:spPr>
              <a:xfrm>
                <a:off x="3086837" y="1383803"/>
                <a:ext cx="1039845" cy="131676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292" extrusionOk="0">
                    <a:moveTo>
                      <a:pt x="1734" y="1974"/>
                    </a:moveTo>
                    <a:lnTo>
                      <a:pt x="1750" y="2069"/>
                    </a:lnTo>
                    <a:cubicBezTo>
                      <a:pt x="1493" y="2188"/>
                      <a:pt x="1278" y="2297"/>
                      <a:pt x="956" y="2292"/>
                    </a:cubicBezTo>
                    <a:cubicBezTo>
                      <a:pt x="731" y="2288"/>
                      <a:pt x="0" y="2006"/>
                      <a:pt x="0" y="2006"/>
                    </a:cubicBezTo>
                    <a:lnTo>
                      <a:pt x="58" y="1844"/>
                    </a:lnTo>
                    <a:lnTo>
                      <a:pt x="62" y="1832"/>
                    </a:lnTo>
                    <a:lnTo>
                      <a:pt x="85" y="1769"/>
                    </a:lnTo>
                    <a:lnTo>
                      <a:pt x="104" y="1715"/>
                    </a:lnTo>
                    <a:lnTo>
                      <a:pt x="131" y="1641"/>
                    </a:lnTo>
                    <a:lnTo>
                      <a:pt x="167" y="1543"/>
                    </a:lnTo>
                    <a:lnTo>
                      <a:pt x="291" y="1196"/>
                    </a:lnTo>
                    <a:cubicBezTo>
                      <a:pt x="291" y="1196"/>
                      <a:pt x="104" y="955"/>
                      <a:pt x="142" y="696"/>
                    </a:cubicBezTo>
                    <a:cubicBezTo>
                      <a:pt x="176" y="469"/>
                      <a:pt x="541" y="106"/>
                      <a:pt x="632" y="19"/>
                    </a:cubicBezTo>
                    <a:cubicBezTo>
                      <a:pt x="645" y="7"/>
                      <a:pt x="652" y="0"/>
                      <a:pt x="652" y="0"/>
                    </a:cubicBezTo>
                    <a:cubicBezTo>
                      <a:pt x="661" y="0"/>
                      <a:pt x="681" y="1"/>
                      <a:pt x="707" y="2"/>
                    </a:cubicBezTo>
                    <a:cubicBezTo>
                      <a:pt x="820" y="11"/>
                      <a:pt x="1053" y="31"/>
                      <a:pt x="1053" y="31"/>
                    </a:cubicBezTo>
                    <a:lnTo>
                      <a:pt x="1545" y="192"/>
                    </a:lnTo>
                    <a:lnTo>
                      <a:pt x="1585" y="205"/>
                    </a:lnTo>
                    <a:lnTo>
                      <a:pt x="1638" y="222"/>
                    </a:lnTo>
                    <a:lnTo>
                      <a:pt x="1641" y="223"/>
                    </a:lnTo>
                    <a:lnTo>
                      <a:pt x="1810" y="278"/>
                    </a:lnTo>
                    <a:cubicBezTo>
                      <a:pt x="1819" y="373"/>
                      <a:pt x="1588" y="1148"/>
                      <a:pt x="1588" y="1148"/>
                    </a:cubicBezTo>
                    <a:lnTo>
                      <a:pt x="1694" y="1746"/>
                    </a:lnTo>
                    <a:lnTo>
                      <a:pt x="1707" y="1824"/>
                    </a:lnTo>
                    <a:lnTo>
                      <a:pt x="1720" y="1895"/>
                    </a:lnTo>
                    <a:lnTo>
                      <a:pt x="1734" y="1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"/>
              <p:cNvSpPr/>
              <p:nvPr/>
            </p:nvSpPr>
            <p:spPr>
              <a:xfrm>
                <a:off x="3086837" y="1494108"/>
                <a:ext cx="1039845" cy="120645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100" extrusionOk="0">
                    <a:moveTo>
                      <a:pt x="1734" y="1782"/>
                    </a:moveTo>
                    <a:lnTo>
                      <a:pt x="1750" y="1877"/>
                    </a:lnTo>
                    <a:cubicBezTo>
                      <a:pt x="1493" y="1996"/>
                      <a:pt x="1278" y="2105"/>
                      <a:pt x="956" y="2100"/>
                    </a:cubicBezTo>
                    <a:cubicBezTo>
                      <a:pt x="731" y="2096"/>
                      <a:pt x="0" y="1814"/>
                      <a:pt x="0" y="1814"/>
                    </a:cubicBezTo>
                    <a:lnTo>
                      <a:pt x="58" y="1652"/>
                    </a:lnTo>
                    <a:lnTo>
                      <a:pt x="62" y="1640"/>
                    </a:lnTo>
                    <a:lnTo>
                      <a:pt x="85" y="1577"/>
                    </a:lnTo>
                    <a:lnTo>
                      <a:pt x="104" y="1523"/>
                    </a:lnTo>
                    <a:lnTo>
                      <a:pt x="131" y="1449"/>
                    </a:lnTo>
                    <a:lnTo>
                      <a:pt x="167" y="1351"/>
                    </a:lnTo>
                    <a:cubicBezTo>
                      <a:pt x="1131" y="1678"/>
                      <a:pt x="1473" y="346"/>
                      <a:pt x="1545" y="0"/>
                    </a:cubicBezTo>
                    <a:lnTo>
                      <a:pt x="1585" y="13"/>
                    </a:lnTo>
                    <a:lnTo>
                      <a:pt x="1638" y="30"/>
                    </a:lnTo>
                    <a:lnTo>
                      <a:pt x="1641" y="31"/>
                    </a:lnTo>
                    <a:lnTo>
                      <a:pt x="1810" y="86"/>
                    </a:lnTo>
                    <a:cubicBezTo>
                      <a:pt x="1819" y="181"/>
                      <a:pt x="1588" y="956"/>
                      <a:pt x="1588" y="956"/>
                    </a:cubicBezTo>
                    <a:lnTo>
                      <a:pt x="1694" y="1554"/>
                    </a:lnTo>
                    <a:lnTo>
                      <a:pt x="1707" y="1632"/>
                    </a:lnTo>
                    <a:lnTo>
                      <a:pt x="1720" y="1703"/>
                    </a:lnTo>
                    <a:lnTo>
                      <a:pt x="1734" y="17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"/>
              <p:cNvSpPr/>
              <p:nvPr/>
            </p:nvSpPr>
            <p:spPr>
              <a:xfrm>
                <a:off x="3436709" y="1383803"/>
                <a:ext cx="591161" cy="36940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643" extrusionOk="0">
                    <a:moveTo>
                      <a:pt x="1029" y="222"/>
                    </a:moveTo>
                    <a:cubicBezTo>
                      <a:pt x="966" y="307"/>
                      <a:pt x="899" y="389"/>
                      <a:pt x="821" y="459"/>
                    </a:cubicBezTo>
                    <a:cubicBezTo>
                      <a:pt x="716" y="554"/>
                      <a:pt x="586" y="627"/>
                      <a:pt x="445" y="641"/>
                    </a:cubicBezTo>
                    <a:cubicBezTo>
                      <a:pt x="304" y="654"/>
                      <a:pt x="152" y="601"/>
                      <a:pt x="71" y="485"/>
                    </a:cubicBezTo>
                    <a:cubicBezTo>
                      <a:pt x="-22" y="354"/>
                      <a:pt x="-8" y="181"/>
                      <a:pt x="23" y="19"/>
                    </a:cubicBezTo>
                    <a:cubicBezTo>
                      <a:pt x="36" y="7"/>
                      <a:pt x="43" y="0"/>
                      <a:pt x="43" y="0"/>
                    </a:cubicBezTo>
                    <a:cubicBezTo>
                      <a:pt x="52" y="0"/>
                      <a:pt x="72" y="1"/>
                      <a:pt x="98" y="2"/>
                    </a:cubicBezTo>
                    <a:lnTo>
                      <a:pt x="101" y="2"/>
                    </a:lnTo>
                    <a:cubicBezTo>
                      <a:pt x="214" y="11"/>
                      <a:pt x="444" y="31"/>
                      <a:pt x="444" y="31"/>
                    </a:cubicBezTo>
                    <a:lnTo>
                      <a:pt x="898" y="179"/>
                    </a:lnTo>
                    <a:lnTo>
                      <a:pt x="976" y="205"/>
                    </a:lnTo>
                    <a:lnTo>
                      <a:pt x="1029" y="222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"/>
              <p:cNvSpPr/>
              <p:nvPr/>
            </p:nvSpPr>
            <p:spPr>
              <a:xfrm>
                <a:off x="3308020" y="2087570"/>
                <a:ext cx="507283" cy="120646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10" extrusionOk="0">
                    <a:moveTo>
                      <a:pt x="856" y="151"/>
                    </a:moveTo>
                    <a:cubicBezTo>
                      <a:pt x="675" y="164"/>
                      <a:pt x="552" y="100"/>
                      <a:pt x="393" y="29"/>
                    </a:cubicBezTo>
                    <a:cubicBezTo>
                      <a:pt x="270" y="-25"/>
                      <a:pt x="141" y="62"/>
                      <a:pt x="19" y="1"/>
                    </a:cubicBezTo>
                    <a:cubicBezTo>
                      <a:pt x="4" y="-6"/>
                      <a:pt x="-8" y="15"/>
                      <a:pt x="6" y="23"/>
                    </a:cubicBezTo>
                    <a:cubicBezTo>
                      <a:pt x="52" y="50"/>
                      <a:pt x="91" y="56"/>
                      <a:pt x="144" y="55"/>
                    </a:cubicBezTo>
                    <a:cubicBezTo>
                      <a:pt x="257" y="53"/>
                      <a:pt x="328" y="54"/>
                      <a:pt x="433" y="113"/>
                    </a:cubicBezTo>
                    <a:cubicBezTo>
                      <a:pt x="565" y="187"/>
                      <a:pt x="704" y="219"/>
                      <a:pt x="856" y="208"/>
                    </a:cubicBezTo>
                    <a:cubicBezTo>
                      <a:pt x="892" y="206"/>
                      <a:pt x="892" y="149"/>
                      <a:pt x="856" y="151"/>
                    </a:cubicBez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30600" rIns="90000" bIns="30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"/>
              <p:cNvSpPr/>
              <p:nvPr/>
            </p:nvSpPr>
            <p:spPr>
              <a:xfrm>
                <a:off x="3120158" y="2399525"/>
                <a:ext cx="962862" cy="225779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393" extrusionOk="0">
                    <a:moveTo>
                      <a:pt x="1676" y="206"/>
                    </a:moveTo>
                    <a:cubicBezTo>
                      <a:pt x="1450" y="328"/>
                      <a:pt x="1196" y="393"/>
                      <a:pt x="938" y="393"/>
                    </a:cubicBezTo>
                    <a:cubicBezTo>
                      <a:pt x="911" y="393"/>
                      <a:pt x="883" y="392"/>
                      <a:pt x="855" y="391"/>
                    </a:cubicBezTo>
                    <a:cubicBezTo>
                      <a:pt x="545" y="374"/>
                      <a:pt x="246" y="263"/>
                      <a:pt x="0" y="76"/>
                    </a:cubicBezTo>
                    <a:lnTo>
                      <a:pt x="27" y="0"/>
                    </a:lnTo>
                    <a:cubicBezTo>
                      <a:pt x="265" y="188"/>
                      <a:pt x="556" y="299"/>
                      <a:pt x="859" y="315"/>
                    </a:cubicBezTo>
                    <a:cubicBezTo>
                      <a:pt x="1140" y="330"/>
                      <a:pt x="1418" y="264"/>
                      <a:pt x="1662" y="127"/>
                    </a:cubicBezTo>
                    <a:lnTo>
                      <a:pt x="1676" y="20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"/>
              <p:cNvSpPr/>
              <p:nvPr/>
            </p:nvSpPr>
            <p:spPr>
              <a:xfrm>
                <a:off x="3146585" y="2326563"/>
                <a:ext cx="920924" cy="205097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357" extrusionOk="0">
                    <a:moveTo>
                      <a:pt x="1603" y="183"/>
                    </a:moveTo>
                    <a:cubicBezTo>
                      <a:pt x="1384" y="297"/>
                      <a:pt x="1139" y="357"/>
                      <a:pt x="891" y="357"/>
                    </a:cubicBezTo>
                    <a:cubicBezTo>
                      <a:pt x="863" y="357"/>
                      <a:pt x="836" y="356"/>
                      <a:pt x="808" y="355"/>
                    </a:cubicBezTo>
                    <a:cubicBezTo>
                      <a:pt x="517" y="339"/>
                      <a:pt x="237" y="241"/>
                      <a:pt x="0" y="74"/>
                    </a:cubicBezTo>
                    <a:lnTo>
                      <a:pt x="27" y="0"/>
                    </a:lnTo>
                    <a:cubicBezTo>
                      <a:pt x="255" y="166"/>
                      <a:pt x="529" y="264"/>
                      <a:pt x="812" y="279"/>
                    </a:cubicBezTo>
                    <a:cubicBezTo>
                      <a:pt x="1083" y="294"/>
                      <a:pt x="1353" y="232"/>
                      <a:pt x="1590" y="105"/>
                    </a:cubicBezTo>
                    <a:lnTo>
                      <a:pt x="1603" y="1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"/>
              <p:cNvSpPr/>
              <p:nvPr/>
            </p:nvSpPr>
            <p:spPr>
              <a:xfrm>
                <a:off x="3086837" y="1511918"/>
                <a:ext cx="1039845" cy="118864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69" extrusionOk="0">
                    <a:moveTo>
                      <a:pt x="1734" y="1751"/>
                    </a:moveTo>
                    <a:lnTo>
                      <a:pt x="1750" y="1846"/>
                    </a:lnTo>
                    <a:cubicBezTo>
                      <a:pt x="1493" y="1965"/>
                      <a:pt x="1278" y="2074"/>
                      <a:pt x="956" y="2069"/>
                    </a:cubicBezTo>
                    <a:cubicBezTo>
                      <a:pt x="731" y="2065"/>
                      <a:pt x="0" y="1783"/>
                      <a:pt x="0" y="1783"/>
                    </a:cubicBezTo>
                    <a:lnTo>
                      <a:pt x="58" y="1621"/>
                    </a:lnTo>
                    <a:lnTo>
                      <a:pt x="62" y="1609"/>
                    </a:lnTo>
                    <a:cubicBezTo>
                      <a:pt x="147" y="1642"/>
                      <a:pt x="242" y="1676"/>
                      <a:pt x="348" y="1711"/>
                    </a:cubicBezTo>
                    <a:cubicBezTo>
                      <a:pt x="1220" y="1998"/>
                      <a:pt x="1568" y="404"/>
                      <a:pt x="1641" y="0"/>
                    </a:cubicBezTo>
                    <a:lnTo>
                      <a:pt x="1810" y="55"/>
                    </a:lnTo>
                    <a:cubicBezTo>
                      <a:pt x="1819" y="150"/>
                      <a:pt x="1588" y="925"/>
                      <a:pt x="1588" y="925"/>
                    </a:cubicBezTo>
                    <a:lnTo>
                      <a:pt x="1694" y="1523"/>
                    </a:lnTo>
                    <a:lnTo>
                      <a:pt x="1707" y="1601"/>
                    </a:lnTo>
                    <a:lnTo>
                      <a:pt x="1720" y="1672"/>
                    </a:lnTo>
                    <a:lnTo>
                      <a:pt x="1734" y="1751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"/>
              <p:cNvSpPr/>
              <p:nvPr/>
            </p:nvSpPr>
            <p:spPr>
              <a:xfrm>
                <a:off x="3436709" y="1383803"/>
                <a:ext cx="591161" cy="36940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643" extrusionOk="0">
                    <a:moveTo>
                      <a:pt x="1029" y="222"/>
                    </a:moveTo>
                    <a:cubicBezTo>
                      <a:pt x="966" y="307"/>
                      <a:pt x="899" y="389"/>
                      <a:pt x="821" y="459"/>
                    </a:cubicBezTo>
                    <a:cubicBezTo>
                      <a:pt x="716" y="554"/>
                      <a:pt x="586" y="627"/>
                      <a:pt x="445" y="641"/>
                    </a:cubicBezTo>
                    <a:cubicBezTo>
                      <a:pt x="304" y="654"/>
                      <a:pt x="152" y="601"/>
                      <a:pt x="71" y="485"/>
                    </a:cubicBezTo>
                    <a:cubicBezTo>
                      <a:pt x="-22" y="354"/>
                      <a:pt x="-8" y="181"/>
                      <a:pt x="23" y="19"/>
                    </a:cubicBezTo>
                    <a:cubicBezTo>
                      <a:pt x="36" y="7"/>
                      <a:pt x="43" y="0"/>
                      <a:pt x="43" y="0"/>
                    </a:cubicBezTo>
                    <a:cubicBezTo>
                      <a:pt x="52" y="0"/>
                      <a:pt x="72" y="1"/>
                      <a:pt x="98" y="2"/>
                    </a:cubicBezTo>
                    <a:lnTo>
                      <a:pt x="101" y="2"/>
                    </a:lnTo>
                    <a:cubicBezTo>
                      <a:pt x="81" y="155"/>
                      <a:pt x="65" y="473"/>
                      <a:pt x="261" y="523"/>
                    </a:cubicBezTo>
                    <a:cubicBezTo>
                      <a:pt x="465" y="575"/>
                      <a:pt x="776" y="298"/>
                      <a:pt x="898" y="179"/>
                    </a:cubicBezTo>
                    <a:lnTo>
                      <a:pt x="976" y="205"/>
                    </a:lnTo>
                    <a:lnTo>
                      <a:pt x="1029" y="22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"/>
              <p:cNvSpPr/>
              <p:nvPr/>
            </p:nvSpPr>
            <p:spPr>
              <a:xfrm>
                <a:off x="3277572" y="702443"/>
                <a:ext cx="1019738" cy="691127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203" extrusionOk="0">
                    <a:moveTo>
                      <a:pt x="1775" y="872"/>
                    </a:moveTo>
                    <a:cubicBezTo>
                      <a:pt x="1775" y="872"/>
                      <a:pt x="1464" y="1043"/>
                      <a:pt x="1186" y="1139"/>
                    </a:cubicBezTo>
                    <a:cubicBezTo>
                      <a:pt x="1072" y="1179"/>
                      <a:pt x="963" y="1206"/>
                      <a:pt x="884" y="1202"/>
                    </a:cubicBezTo>
                    <a:cubicBezTo>
                      <a:pt x="674" y="1192"/>
                      <a:pt x="251" y="937"/>
                      <a:pt x="78" y="826"/>
                    </a:cubicBezTo>
                    <a:cubicBezTo>
                      <a:pt x="29" y="796"/>
                      <a:pt x="0" y="776"/>
                      <a:pt x="0" y="776"/>
                    </a:cubicBezTo>
                    <a:cubicBezTo>
                      <a:pt x="0" y="776"/>
                      <a:pt x="312" y="329"/>
                      <a:pt x="325" y="298"/>
                    </a:cubicBezTo>
                    <a:cubicBezTo>
                      <a:pt x="332" y="279"/>
                      <a:pt x="389" y="221"/>
                      <a:pt x="435" y="176"/>
                    </a:cubicBezTo>
                    <a:cubicBezTo>
                      <a:pt x="468" y="145"/>
                      <a:pt x="495" y="120"/>
                      <a:pt x="495" y="120"/>
                    </a:cubicBezTo>
                    <a:lnTo>
                      <a:pt x="694" y="23"/>
                    </a:lnTo>
                    <a:lnTo>
                      <a:pt x="743" y="0"/>
                    </a:lnTo>
                    <a:lnTo>
                      <a:pt x="774" y="2"/>
                    </a:lnTo>
                    <a:lnTo>
                      <a:pt x="1385" y="40"/>
                    </a:lnTo>
                    <a:cubicBezTo>
                      <a:pt x="1386" y="41"/>
                      <a:pt x="1386" y="42"/>
                      <a:pt x="1387" y="43"/>
                    </a:cubicBezTo>
                    <a:lnTo>
                      <a:pt x="1775" y="8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"/>
              <p:cNvSpPr/>
              <p:nvPr/>
            </p:nvSpPr>
            <p:spPr>
              <a:xfrm>
                <a:off x="3561375" y="1224666"/>
                <a:ext cx="234396" cy="325168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66" extrusionOk="0">
                    <a:moveTo>
                      <a:pt x="408" y="0"/>
                    </a:moveTo>
                    <a:lnTo>
                      <a:pt x="408" y="505"/>
                    </a:lnTo>
                    <a:cubicBezTo>
                      <a:pt x="408" y="505"/>
                      <a:pt x="60" y="658"/>
                      <a:pt x="0" y="481"/>
                    </a:cubicBezTo>
                    <a:lnTo>
                      <a:pt x="44" y="325"/>
                    </a:lnTo>
                    <a:lnTo>
                      <a:pt x="120" y="50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"/>
              <p:cNvSpPr/>
              <p:nvPr/>
            </p:nvSpPr>
            <p:spPr>
              <a:xfrm>
                <a:off x="3586653" y="1224666"/>
                <a:ext cx="209118" cy="186713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25" extrusionOk="0">
                    <a:moveTo>
                      <a:pt x="364" y="0"/>
                    </a:moveTo>
                    <a:lnTo>
                      <a:pt x="364" y="192"/>
                    </a:lnTo>
                    <a:cubicBezTo>
                      <a:pt x="252" y="286"/>
                      <a:pt x="79" y="316"/>
                      <a:pt x="0" y="325"/>
                    </a:cubicBezTo>
                    <a:lnTo>
                      <a:pt x="76" y="50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"/>
              <p:cNvSpPr/>
              <p:nvPr/>
            </p:nvSpPr>
            <p:spPr>
              <a:xfrm>
                <a:off x="3488988" y="687505"/>
                <a:ext cx="536583" cy="650337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132" extrusionOk="0">
                    <a:moveTo>
                      <a:pt x="858" y="221"/>
                    </a:moveTo>
                    <a:cubicBezTo>
                      <a:pt x="738" y="34"/>
                      <a:pt x="503" y="-51"/>
                      <a:pt x="297" y="31"/>
                    </a:cubicBezTo>
                    <a:cubicBezTo>
                      <a:pt x="249" y="50"/>
                      <a:pt x="210" y="74"/>
                      <a:pt x="190" y="103"/>
                    </a:cubicBezTo>
                    <a:cubicBezTo>
                      <a:pt x="109" y="220"/>
                      <a:pt x="-49" y="671"/>
                      <a:pt x="15" y="908"/>
                    </a:cubicBezTo>
                    <a:cubicBezTo>
                      <a:pt x="79" y="1146"/>
                      <a:pt x="235" y="1137"/>
                      <a:pt x="291" y="1129"/>
                    </a:cubicBezTo>
                    <a:cubicBezTo>
                      <a:pt x="347" y="1122"/>
                      <a:pt x="616" y="1053"/>
                      <a:pt x="687" y="979"/>
                    </a:cubicBezTo>
                    <a:cubicBezTo>
                      <a:pt x="757" y="905"/>
                      <a:pt x="945" y="496"/>
                      <a:pt x="934" y="381"/>
                    </a:cubicBezTo>
                    <a:cubicBezTo>
                      <a:pt x="930" y="343"/>
                      <a:pt x="898" y="283"/>
                      <a:pt x="858" y="221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"/>
              <p:cNvSpPr/>
              <p:nvPr/>
            </p:nvSpPr>
            <p:spPr>
              <a:xfrm>
                <a:off x="3501627" y="669696"/>
                <a:ext cx="537157" cy="65033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132" extrusionOk="0">
                    <a:moveTo>
                      <a:pt x="858" y="221"/>
                    </a:moveTo>
                    <a:cubicBezTo>
                      <a:pt x="738" y="34"/>
                      <a:pt x="503" y="-51"/>
                      <a:pt x="297" y="31"/>
                    </a:cubicBezTo>
                    <a:cubicBezTo>
                      <a:pt x="250" y="50"/>
                      <a:pt x="210" y="74"/>
                      <a:pt x="190" y="103"/>
                    </a:cubicBezTo>
                    <a:cubicBezTo>
                      <a:pt x="109" y="220"/>
                      <a:pt x="-49" y="671"/>
                      <a:pt x="15" y="909"/>
                    </a:cubicBezTo>
                    <a:cubicBezTo>
                      <a:pt x="79" y="1146"/>
                      <a:pt x="235" y="1138"/>
                      <a:pt x="291" y="1129"/>
                    </a:cubicBezTo>
                    <a:cubicBezTo>
                      <a:pt x="347" y="1122"/>
                      <a:pt x="616" y="1053"/>
                      <a:pt x="687" y="979"/>
                    </a:cubicBezTo>
                    <a:cubicBezTo>
                      <a:pt x="758" y="905"/>
                      <a:pt x="946" y="496"/>
                      <a:pt x="934" y="381"/>
                    </a:cubicBezTo>
                    <a:cubicBezTo>
                      <a:pt x="930" y="343"/>
                      <a:pt x="899" y="283"/>
                      <a:pt x="858" y="221"/>
                    </a:cubicBez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"/>
              <p:cNvSpPr/>
              <p:nvPr/>
            </p:nvSpPr>
            <p:spPr>
              <a:xfrm>
                <a:off x="3547013" y="951777"/>
                <a:ext cx="85600" cy="4481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78" extrusionOk="0">
                    <a:moveTo>
                      <a:pt x="149" y="78"/>
                    </a:moveTo>
                    <a:cubicBezTo>
                      <a:pt x="143" y="47"/>
                      <a:pt x="120" y="20"/>
                      <a:pt x="91" y="8"/>
                    </a:cubicBezTo>
                    <a:cubicBezTo>
                      <a:pt x="62" y="-5"/>
                      <a:pt x="27" y="-2"/>
                      <a:pt x="0" y="16"/>
                    </a:cubicBezTo>
                    <a:cubicBezTo>
                      <a:pt x="54" y="15"/>
                      <a:pt x="113" y="38"/>
                      <a:pt x="149" y="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"/>
              <p:cNvSpPr/>
              <p:nvPr/>
            </p:nvSpPr>
            <p:spPr>
              <a:xfrm>
                <a:off x="3578610" y="1148257"/>
                <a:ext cx="208543" cy="10973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91" extrusionOk="0">
                    <a:moveTo>
                      <a:pt x="0" y="40"/>
                    </a:moveTo>
                    <a:cubicBezTo>
                      <a:pt x="0" y="40"/>
                      <a:pt x="188" y="-53"/>
                      <a:pt x="363" y="44"/>
                    </a:cubicBezTo>
                    <a:cubicBezTo>
                      <a:pt x="363" y="44"/>
                      <a:pt x="279" y="195"/>
                      <a:pt x="186" y="191"/>
                    </a:cubicBezTo>
                    <a:cubicBezTo>
                      <a:pt x="71" y="187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3750" rIns="90000" bIns="237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"/>
              <p:cNvSpPr/>
              <p:nvPr/>
            </p:nvSpPr>
            <p:spPr>
              <a:xfrm>
                <a:off x="3584355" y="1165492"/>
                <a:ext cx="196479" cy="7526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131" extrusionOk="0">
                    <a:moveTo>
                      <a:pt x="342" y="17"/>
                    </a:moveTo>
                    <a:cubicBezTo>
                      <a:pt x="342" y="17"/>
                      <a:pt x="331" y="44"/>
                      <a:pt x="305" y="71"/>
                    </a:cubicBezTo>
                    <a:cubicBezTo>
                      <a:pt x="278" y="102"/>
                      <a:pt x="232" y="134"/>
                      <a:pt x="166" y="131"/>
                    </a:cubicBezTo>
                    <a:cubicBezTo>
                      <a:pt x="138" y="129"/>
                      <a:pt x="113" y="122"/>
                      <a:pt x="93" y="112"/>
                    </a:cubicBezTo>
                    <a:cubicBezTo>
                      <a:pt x="52" y="92"/>
                      <a:pt x="27" y="61"/>
                      <a:pt x="13" y="39"/>
                    </a:cubicBezTo>
                    <a:cubicBezTo>
                      <a:pt x="4" y="25"/>
                      <a:pt x="0" y="15"/>
                      <a:pt x="0" y="15"/>
                    </a:cubicBezTo>
                    <a:cubicBezTo>
                      <a:pt x="0" y="15"/>
                      <a:pt x="129" y="-20"/>
                      <a:pt x="341" y="17"/>
                    </a:cubicBezTo>
                    <a:lnTo>
                      <a:pt x="341" y="17"/>
                    </a:lnTo>
                    <a:lnTo>
                      <a:pt x="342" y="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"/>
              <p:cNvSpPr/>
              <p:nvPr/>
            </p:nvSpPr>
            <p:spPr>
              <a:xfrm>
                <a:off x="3584355" y="1165492"/>
                <a:ext cx="195904" cy="33896"/>
              </a:xfrm>
              <a:custGeom>
                <a:avLst/>
                <a:gdLst/>
                <a:ahLst/>
                <a:cxnLst/>
                <a:rect l="l" t="t" r="r" b="b"/>
                <a:pathLst>
                  <a:path w="341" h="59" extrusionOk="0">
                    <a:moveTo>
                      <a:pt x="341" y="17"/>
                    </a:moveTo>
                    <a:cubicBezTo>
                      <a:pt x="318" y="33"/>
                      <a:pt x="285" y="54"/>
                      <a:pt x="270" y="56"/>
                    </a:cubicBezTo>
                    <a:cubicBezTo>
                      <a:pt x="246" y="60"/>
                      <a:pt x="89" y="60"/>
                      <a:pt x="48" y="56"/>
                    </a:cubicBezTo>
                    <a:cubicBezTo>
                      <a:pt x="37" y="56"/>
                      <a:pt x="25" y="49"/>
                      <a:pt x="13" y="39"/>
                    </a:cubicBezTo>
                    <a:cubicBezTo>
                      <a:pt x="4" y="25"/>
                      <a:pt x="0" y="15"/>
                      <a:pt x="0" y="15"/>
                    </a:cubicBezTo>
                    <a:cubicBezTo>
                      <a:pt x="0" y="15"/>
                      <a:pt x="129" y="-20"/>
                      <a:pt x="341" y="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"/>
              <p:cNvSpPr/>
              <p:nvPr/>
            </p:nvSpPr>
            <p:spPr>
              <a:xfrm>
                <a:off x="3618825" y="1072423"/>
                <a:ext cx="68365" cy="40215"/>
              </a:xfrm>
              <a:custGeom>
                <a:avLst/>
                <a:gdLst/>
                <a:ahLst/>
                <a:cxnLst/>
                <a:rect l="l" t="t" r="r" b="b"/>
                <a:pathLst>
                  <a:path w="119" h="70" extrusionOk="0">
                    <a:moveTo>
                      <a:pt x="84" y="31"/>
                    </a:moveTo>
                    <a:cubicBezTo>
                      <a:pt x="95" y="31"/>
                      <a:pt x="108" y="29"/>
                      <a:pt x="119" y="34"/>
                    </a:cubicBezTo>
                    <a:cubicBezTo>
                      <a:pt x="99" y="56"/>
                      <a:pt x="70" y="69"/>
                      <a:pt x="41" y="70"/>
                    </a:cubicBezTo>
                    <a:cubicBezTo>
                      <a:pt x="38" y="70"/>
                      <a:pt x="36" y="70"/>
                      <a:pt x="34" y="69"/>
                    </a:cubicBezTo>
                    <a:cubicBezTo>
                      <a:pt x="31" y="68"/>
                      <a:pt x="29" y="66"/>
                      <a:pt x="28" y="64"/>
                    </a:cubicBezTo>
                    <a:cubicBezTo>
                      <a:pt x="16" y="50"/>
                      <a:pt x="7" y="35"/>
                      <a:pt x="2" y="18"/>
                    </a:cubicBezTo>
                    <a:cubicBezTo>
                      <a:pt x="1" y="15"/>
                      <a:pt x="0" y="11"/>
                      <a:pt x="0" y="7"/>
                    </a:cubicBezTo>
                    <a:cubicBezTo>
                      <a:pt x="2" y="-4"/>
                      <a:pt x="8" y="1"/>
                      <a:pt x="14" y="6"/>
                    </a:cubicBezTo>
                    <a:cubicBezTo>
                      <a:pt x="20" y="11"/>
                      <a:pt x="28" y="16"/>
                      <a:pt x="35" y="20"/>
                    </a:cubicBezTo>
                    <a:cubicBezTo>
                      <a:pt x="50" y="27"/>
                      <a:pt x="67" y="32"/>
                      <a:pt x="84" y="31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"/>
              <p:cNvSpPr/>
              <p:nvPr/>
            </p:nvSpPr>
            <p:spPr>
              <a:xfrm>
                <a:off x="3612506" y="958671"/>
                <a:ext cx="55152" cy="1579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75" extrusionOk="0">
                    <a:moveTo>
                      <a:pt x="52" y="261"/>
                    </a:moveTo>
                    <a:cubicBezTo>
                      <a:pt x="47" y="253"/>
                      <a:pt x="41" y="245"/>
                      <a:pt x="36" y="237"/>
                    </a:cubicBezTo>
                    <a:cubicBezTo>
                      <a:pt x="31" y="227"/>
                      <a:pt x="26" y="217"/>
                      <a:pt x="22" y="205"/>
                    </a:cubicBezTo>
                    <a:cubicBezTo>
                      <a:pt x="65" y="193"/>
                      <a:pt x="78" y="157"/>
                      <a:pt x="91" y="114"/>
                    </a:cubicBezTo>
                    <a:cubicBezTo>
                      <a:pt x="97" y="95"/>
                      <a:pt x="98" y="75"/>
                      <a:pt x="95" y="55"/>
                    </a:cubicBezTo>
                    <a:cubicBezTo>
                      <a:pt x="93" y="45"/>
                      <a:pt x="90" y="35"/>
                      <a:pt x="86" y="25"/>
                    </a:cubicBezTo>
                    <a:cubicBezTo>
                      <a:pt x="83" y="20"/>
                      <a:pt x="81" y="16"/>
                      <a:pt x="78" y="11"/>
                    </a:cubicBezTo>
                    <a:cubicBezTo>
                      <a:pt x="76" y="7"/>
                      <a:pt x="72" y="4"/>
                      <a:pt x="68" y="0"/>
                    </a:cubicBezTo>
                    <a:cubicBezTo>
                      <a:pt x="70" y="3"/>
                      <a:pt x="70" y="7"/>
                      <a:pt x="71" y="10"/>
                    </a:cubicBezTo>
                    <a:cubicBezTo>
                      <a:pt x="74" y="18"/>
                      <a:pt x="77" y="27"/>
                      <a:pt x="79" y="35"/>
                    </a:cubicBezTo>
                    <a:cubicBezTo>
                      <a:pt x="81" y="44"/>
                      <a:pt x="82" y="53"/>
                      <a:pt x="83" y="62"/>
                    </a:cubicBezTo>
                    <a:cubicBezTo>
                      <a:pt x="83" y="80"/>
                      <a:pt x="81" y="98"/>
                      <a:pt x="76" y="115"/>
                    </a:cubicBezTo>
                    <a:cubicBezTo>
                      <a:pt x="70" y="132"/>
                      <a:pt x="62" y="148"/>
                      <a:pt x="51" y="161"/>
                    </a:cubicBezTo>
                    <a:cubicBezTo>
                      <a:pt x="38" y="176"/>
                      <a:pt x="19" y="189"/>
                      <a:pt x="0" y="194"/>
                    </a:cubicBezTo>
                    <a:cubicBezTo>
                      <a:pt x="-1" y="194"/>
                      <a:pt x="14" y="230"/>
                      <a:pt x="15" y="233"/>
                    </a:cubicBezTo>
                    <a:cubicBezTo>
                      <a:pt x="20" y="242"/>
                      <a:pt x="24" y="249"/>
                      <a:pt x="30" y="256"/>
                    </a:cubicBezTo>
                    <a:cubicBezTo>
                      <a:pt x="35" y="263"/>
                      <a:pt x="42" y="271"/>
                      <a:pt x="50" y="274"/>
                    </a:cubicBezTo>
                    <a:cubicBezTo>
                      <a:pt x="53" y="275"/>
                      <a:pt x="56" y="275"/>
                      <a:pt x="59" y="274"/>
                    </a:cubicBezTo>
                    <a:cubicBezTo>
                      <a:pt x="58" y="273"/>
                      <a:pt x="57" y="271"/>
                      <a:pt x="56" y="270"/>
                    </a:cubicBezTo>
                    <a:cubicBezTo>
                      <a:pt x="55" y="269"/>
                      <a:pt x="55" y="268"/>
                      <a:pt x="55" y="267"/>
                    </a:cubicBezTo>
                    <a:cubicBezTo>
                      <a:pt x="54" y="265"/>
                      <a:pt x="52" y="263"/>
                      <a:pt x="52" y="2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"/>
              <p:cNvSpPr/>
              <p:nvPr/>
            </p:nvSpPr>
            <p:spPr>
              <a:xfrm>
                <a:off x="3883670" y="1093105"/>
                <a:ext cx="127539" cy="16201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82" extrusionOk="0">
                    <a:moveTo>
                      <a:pt x="58" y="46"/>
                    </a:moveTo>
                    <a:cubicBezTo>
                      <a:pt x="73" y="41"/>
                      <a:pt x="154" y="-38"/>
                      <a:pt x="194" y="24"/>
                    </a:cubicBezTo>
                    <a:cubicBezTo>
                      <a:pt x="234" y="85"/>
                      <a:pt x="233" y="177"/>
                      <a:pt x="180" y="220"/>
                    </a:cubicBezTo>
                    <a:cubicBezTo>
                      <a:pt x="132" y="260"/>
                      <a:pt x="67" y="301"/>
                      <a:pt x="0" y="273"/>
                    </a:cubicBezTo>
                    <a:lnTo>
                      <a:pt x="58" y="46"/>
                    </a:lnTo>
                    <a:close/>
                  </a:path>
                </a:pathLst>
              </a:custGeom>
              <a:solidFill>
                <a:srgbClr val="9760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"/>
              <p:cNvSpPr/>
              <p:nvPr/>
            </p:nvSpPr>
            <p:spPr>
              <a:xfrm>
                <a:off x="3910097" y="1128149"/>
                <a:ext cx="78132" cy="9938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73" extrusionOk="0">
                    <a:moveTo>
                      <a:pt x="136" y="31"/>
                    </a:moveTo>
                    <a:cubicBezTo>
                      <a:pt x="137" y="44"/>
                      <a:pt x="134" y="56"/>
                      <a:pt x="128" y="67"/>
                    </a:cubicBezTo>
                    <a:cubicBezTo>
                      <a:pt x="104" y="114"/>
                      <a:pt x="51" y="145"/>
                      <a:pt x="0" y="173"/>
                    </a:cubicBezTo>
                    <a:cubicBezTo>
                      <a:pt x="18" y="151"/>
                      <a:pt x="27" y="125"/>
                      <a:pt x="28" y="97"/>
                    </a:cubicBezTo>
                    <a:cubicBezTo>
                      <a:pt x="29" y="88"/>
                      <a:pt x="28" y="78"/>
                      <a:pt x="30" y="69"/>
                    </a:cubicBezTo>
                    <a:cubicBezTo>
                      <a:pt x="36" y="31"/>
                      <a:pt x="130" y="-42"/>
                      <a:pt x="136" y="31"/>
                    </a:cubicBezTo>
                    <a:close/>
                  </a:path>
                </a:pathLst>
              </a:custGeom>
              <a:solidFill>
                <a:srgbClr val="704434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"/>
              <p:cNvSpPr/>
              <p:nvPr/>
            </p:nvSpPr>
            <p:spPr>
              <a:xfrm>
                <a:off x="3895735" y="1127000"/>
                <a:ext cx="87324" cy="10685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86" extrusionOk="0">
                    <a:moveTo>
                      <a:pt x="0" y="186"/>
                    </a:moveTo>
                    <a:cubicBezTo>
                      <a:pt x="0" y="186"/>
                      <a:pt x="1" y="186"/>
                      <a:pt x="3" y="185"/>
                    </a:cubicBezTo>
                    <a:cubicBezTo>
                      <a:pt x="5" y="184"/>
                      <a:pt x="8" y="183"/>
                      <a:pt x="11" y="181"/>
                    </a:cubicBezTo>
                    <a:cubicBezTo>
                      <a:pt x="18" y="178"/>
                      <a:pt x="27" y="173"/>
                      <a:pt x="37" y="164"/>
                    </a:cubicBezTo>
                    <a:cubicBezTo>
                      <a:pt x="46" y="155"/>
                      <a:pt x="55" y="142"/>
                      <a:pt x="61" y="127"/>
                    </a:cubicBezTo>
                    <a:cubicBezTo>
                      <a:pt x="67" y="111"/>
                      <a:pt x="69" y="93"/>
                      <a:pt x="64" y="73"/>
                    </a:cubicBezTo>
                    <a:cubicBezTo>
                      <a:pt x="64" y="71"/>
                      <a:pt x="63" y="68"/>
                      <a:pt x="62" y="66"/>
                    </a:cubicBezTo>
                    <a:lnTo>
                      <a:pt x="61" y="65"/>
                    </a:lnTo>
                    <a:cubicBezTo>
                      <a:pt x="61" y="64"/>
                      <a:pt x="61" y="64"/>
                      <a:pt x="61" y="64"/>
                    </a:cubicBezTo>
                    <a:lnTo>
                      <a:pt x="61" y="64"/>
                    </a:lnTo>
                    <a:lnTo>
                      <a:pt x="61" y="64"/>
                    </a:lnTo>
                    <a:lnTo>
                      <a:pt x="61" y="64"/>
                    </a:lnTo>
                    <a:lnTo>
                      <a:pt x="61" y="64"/>
                    </a:lnTo>
                    <a:lnTo>
                      <a:pt x="62" y="62"/>
                    </a:lnTo>
                    <a:lnTo>
                      <a:pt x="64" y="60"/>
                    </a:lnTo>
                    <a:cubicBezTo>
                      <a:pt x="65" y="58"/>
                      <a:pt x="67" y="57"/>
                      <a:pt x="68" y="55"/>
                    </a:cubicBezTo>
                    <a:cubicBezTo>
                      <a:pt x="74" y="48"/>
                      <a:pt x="79" y="42"/>
                      <a:pt x="85" y="36"/>
                    </a:cubicBezTo>
                    <a:cubicBezTo>
                      <a:pt x="91" y="31"/>
                      <a:pt x="97" y="26"/>
                      <a:pt x="102" y="21"/>
                    </a:cubicBezTo>
                    <a:cubicBezTo>
                      <a:pt x="108" y="16"/>
                      <a:pt x="114" y="12"/>
                      <a:pt x="119" y="9"/>
                    </a:cubicBezTo>
                    <a:cubicBezTo>
                      <a:pt x="124" y="6"/>
                      <a:pt x="130" y="5"/>
                      <a:pt x="134" y="5"/>
                    </a:cubicBezTo>
                    <a:cubicBezTo>
                      <a:pt x="140" y="5"/>
                      <a:pt x="144" y="7"/>
                      <a:pt x="146" y="9"/>
                    </a:cubicBezTo>
                    <a:cubicBezTo>
                      <a:pt x="149" y="11"/>
                      <a:pt x="151" y="13"/>
                      <a:pt x="151" y="15"/>
                    </a:cubicBezTo>
                    <a:cubicBezTo>
                      <a:pt x="152" y="17"/>
                      <a:pt x="152" y="18"/>
                      <a:pt x="152" y="18"/>
                    </a:cubicBezTo>
                    <a:cubicBezTo>
                      <a:pt x="152" y="18"/>
                      <a:pt x="152" y="17"/>
                      <a:pt x="152" y="15"/>
                    </a:cubicBezTo>
                    <a:cubicBezTo>
                      <a:pt x="152" y="13"/>
                      <a:pt x="151" y="10"/>
                      <a:pt x="149" y="8"/>
                    </a:cubicBezTo>
                    <a:cubicBezTo>
                      <a:pt x="146" y="5"/>
                      <a:pt x="141" y="2"/>
                      <a:pt x="135" y="0"/>
                    </a:cubicBezTo>
                    <a:cubicBezTo>
                      <a:pt x="129" y="-1"/>
                      <a:pt x="121" y="0"/>
                      <a:pt x="115" y="3"/>
                    </a:cubicBezTo>
                    <a:cubicBezTo>
                      <a:pt x="108" y="6"/>
                      <a:pt x="102" y="10"/>
                      <a:pt x="95" y="14"/>
                    </a:cubicBezTo>
                    <a:cubicBezTo>
                      <a:pt x="88" y="18"/>
                      <a:pt x="82" y="23"/>
                      <a:pt x="75" y="28"/>
                    </a:cubicBezTo>
                    <a:cubicBezTo>
                      <a:pt x="68" y="34"/>
                      <a:pt x="62" y="40"/>
                      <a:pt x="55" y="47"/>
                    </a:cubicBezTo>
                    <a:cubicBezTo>
                      <a:pt x="54" y="49"/>
                      <a:pt x="52" y="50"/>
                      <a:pt x="51" y="52"/>
                    </a:cubicBezTo>
                    <a:lnTo>
                      <a:pt x="49" y="55"/>
                    </a:lnTo>
                    <a:lnTo>
                      <a:pt x="46" y="59"/>
                    </a:lnTo>
                    <a:lnTo>
                      <a:pt x="44" y="61"/>
                    </a:lnTo>
                    <a:cubicBezTo>
                      <a:pt x="44" y="62"/>
                      <a:pt x="44" y="64"/>
                      <a:pt x="45" y="65"/>
                    </a:cubicBezTo>
                    <a:lnTo>
                      <a:pt x="46" y="69"/>
                    </a:lnTo>
                    <a:cubicBezTo>
                      <a:pt x="47" y="71"/>
                      <a:pt x="48" y="73"/>
                      <a:pt x="48" y="75"/>
                    </a:cubicBezTo>
                    <a:cubicBezTo>
                      <a:pt x="53" y="92"/>
                      <a:pt x="52" y="109"/>
                      <a:pt x="48" y="123"/>
                    </a:cubicBezTo>
                    <a:cubicBezTo>
                      <a:pt x="44" y="138"/>
                      <a:pt x="37" y="150"/>
                      <a:pt x="30" y="159"/>
                    </a:cubicBezTo>
                    <a:cubicBezTo>
                      <a:pt x="23" y="169"/>
                      <a:pt x="15" y="175"/>
                      <a:pt x="9" y="180"/>
                    </a:cubicBezTo>
                    <a:cubicBezTo>
                      <a:pt x="7" y="182"/>
                      <a:pt x="4" y="183"/>
                      <a:pt x="2" y="184"/>
                    </a:cubicBezTo>
                    <a:cubicBezTo>
                      <a:pt x="1" y="186"/>
                      <a:pt x="0" y="186"/>
                      <a:pt x="0" y="1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1950" rIns="90000" bIns="21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"/>
              <p:cNvSpPr/>
              <p:nvPr/>
            </p:nvSpPr>
            <p:spPr>
              <a:xfrm>
                <a:off x="3555630" y="856984"/>
                <a:ext cx="89047" cy="3332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58" extrusionOk="0">
                    <a:moveTo>
                      <a:pt x="0" y="32"/>
                    </a:moveTo>
                    <a:cubicBezTo>
                      <a:pt x="0" y="32"/>
                      <a:pt x="74" y="-9"/>
                      <a:pt x="115" y="1"/>
                    </a:cubicBezTo>
                    <a:cubicBezTo>
                      <a:pt x="157" y="11"/>
                      <a:pt x="163" y="52"/>
                      <a:pt x="146" y="57"/>
                    </a:cubicBezTo>
                    <a:cubicBezTo>
                      <a:pt x="128" y="62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"/>
              <p:cNvSpPr/>
              <p:nvPr/>
            </p:nvSpPr>
            <p:spPr>
              <a:xfrm>
                <a:off x="3759578" y="890305"/>
                <a:ext cx="129263" cy="73536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28" extrusionOk="0">
                    <a:moveTo>
                      <a:pt x="225" y="128"/>
                    </a:moveTo>
                    <a:cubicBezTo>
                      <a:pt x="225" y="128"/>
                      <a:pt x="141" y="29"/>
                      <a:pt x="78" y="7"/>
                    </a:cubicBezTo>
                    <a:cubicBezTo>
                      <a:pt x="15" y="-15"/>
                      <a:pt x="-14" y="19"/>
                      <a:pt x="8" y="38"/>
                    </a:cubicBezTo>
                    <a:cubicBezTo>
                      <a:pt x="30" y="56"/>
                      <a:pt x="225" y="128"/>
                      <a:pt x="225" y="1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75" rIns="90000" bIns="1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"/>
              <p:cNvSpPr/>
              <p:nvPr/>
            </p:nvSpPr>
            <p:spPr>
              <a:xfrm>
                <a:off x="3772217" y="981651"/>
                <a:ext cx="81004" cy="94793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5" extrusionOk="0">
                    <a:moveTo>
                      <a:pt x="141" y="0"/>
                    </a:moveTo>
                    <a:cubicBezTo>
                      <a:pt x="131" y="15"/>
                      <a:pt x="107" y="24"/>
                      <a:pt x="90" y="29"/>
                    </a:cubicBezTo>
                    <a:cubicBezTo>
                      <a:pt x="83" y="18"/>
                      <a:pt x="75" y="12"/>
                      <a:pt x="64" y="9"/>
                    </a:cubicBezTo>
                    <a:cubicBezTo>
                      <a:pt x="38" y="5"/>
                      <a:pt x="10" y="35"/>
                      <a:pt x="2" y="77"/>
                    </a:cubicBezTo>
                    <a:cubicBezTo>
                      <a:pt x="-6" y="120"/>
                      <a:pt x="9" y="159"/>
                      <a:pt x="36" y="164"/>
                    </a:cubicBezTo>
                    <a:cubicBezTo>
                      <a:pt x="62" y="169"/>
                      <a:pt x="90" y="138"/>
                      <a:pt x="98" y="96"/>
                    </a:cubicBezTo>
                    <a:cubicBezTo>
                      <a:pt x="101" y="83"/>
                      <a:pt x="101" y="70"/>
                      <a:pt x="99" y="58"/>
                    </a:cubicBezTo>
                    <a:cubicBezTo>
                      <a:pt x="123" y="44"/>
                      <a:pt x="141" y="0"/>
                      <a:pt x="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4400" rIns="90000" bIns="144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"/>
              <p:cNvSpPr/>
              <p:nvPr/>
            </p:nvSpPr>
            <p:spPr>
              <a:xfrm>
                <a:off x="3798644" y="1022441"/>
                <a:ext cx="66642" cy="2125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7" extrusionOk="0">
                    <a:moveTo>
                      <a:pt x="0" y="23"/>
                    </a:moveTo>
                    <a:cubicBezTo>
                      <a:pt x="0" y="23"/>
                      <a:pt x="28" y="40"/>
                      <a:pt x="60" y="37"/>
                    </a:cubicBezTo>
                    <a:cubicBezTo>
                      <a:pt x="92" y="34"/>
                      <a:pt x="116" y="13"/>
                      <a:pt x="116" y="13"/>
                    </a:cubicBezTo>
                    <a:cubicBezTo>
                      <a:pt x="116" y="13"/>
                      <a:pt x="88" y="-3"/>
                      <a:pt x="56" y="0"/>
                    </a:cubicBezTo>
                    <a:cubicBezTo>
                      <a:pt x="24" y="3"/>
                      <a:pt x="0" y="23"/>
                      <a:pt x="0" y="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"/>
              <p:cNvSpPr/>
              <p:nvPr/>
            </p:nvSpPr>
            <p:spPr>
              <a:xfrm>
                <a:off x="3520011" y="599032"/>
                <a:ext cx="575075" cy="52049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06" extrusionOk="0">
                    <a:moveTo>
                      <a:pt x="1000" y="527"/>
                    </a:moveTo>
                    <a:cubicBezTo>
                      <a:pt x="995" y="548"/>
                      <a:pt x="952" y="637"/>
                      <a:pt x="911" y="720"/>
                    </a:cubicBezTo>
                    <a:cubicBezTo>
                      <a:pt x="868" y="804"/>
                      <a:pt x="827" y="884"/>
                      <a:pt x="827" y="884"/>
                    </a:cubicBezTo>
                    <a:lnTo>
                      <a:pt x="691" y="906"/>
                    </a:lnTo>
                    <a:lnTo>
                      <a:pt x="744" y="643"/>
                    </a:lnTo>
                    <a:cubicBezTo>
                      <a:pt x="663" y="544"/>
                      <a:pt x="539" y="479"/>
                      <a:pt x="412" y="457"/>
                    </a:cubicBezTo>
                    <a:cubicBezTo>
                      <a:pt x="358" y="409"/>
                      <a:pt x="325" y="337"/>
                      <a:pt x="326" y="265"/>
                    </a:cubicBezTo>
                    <a:lnTo>
                      <a:pt x="42" y="460"/>
                    </a:lnTo>
                    <a:cubicBezTo>
                      <a:pt x="42" y="460"/>
                      <a:pt x="33" y="433"/>
                      <a:pt x="24" y="397"/>
                    </a:cubicBezTo>
                    <a:cubicBezTo>
                      <a:pt x="20" y="384"/>
                      <a:pt x="17" y="371"/>
                      <a:pt x="13" y="356"/>
                    </a:cubicBezTo>
                    <a:cubicBezTo>
                      <a:pt x="4" y="317"/>
                      <a:pt x="-3" y="276"/>
                      <a:pt x="2" y="256"/>
                    </a:cubicBezTo>
                    <a:cubicBezTo>
                      <a:pt x="19" y="188"/>
                      <a:pt x="148" y="73"/>
                      <a:pt x="291" y="13"/>
                    </a:cubicBezTo>
                    <a:cubicBezTo>
                      <a:pt x="433" y="-47"/>
                      <a:pt x="793" y="123"/>
                      <a:pt x="793" y="123"/>
                    </a:cubicBezTo>
                    <a:cubicBezTo>
                      <a:pt x="793" y="123"/>
                      <a:pt x="944" y="185"/>
                      <a:pt x="963" y="220"/>
                    </a:cubicBezTo>
                    <a:cubicBezTo>
                      <a:pt x="964" y="221"/>
                      <a:pt x="964" y="222"/>
                      <a:pt x="965" y="223"/>
                    </a:cubicBezTo>
                    <a:cubicBezTo>
                      <a:pt x="984" y="267"/>
                      <a:pt x="1008" y="487"/>
                      <a:pt x="1000" y="5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"/>
              <p:cNvSpPr/>
              <p:nvPr/>
            </p:nvSpPr>
            <p:spPr>
              <a:xfrm>
                <a:off x="3277572" y="599032"/>
                <a:ext cx="1019738" cy="75776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319" extrusionOk="0">
                    <a:moveTo>
                      <a:pt x="1775" y="1052"/>
                    </a:moveTo>
                    <a:cubicBezTo>
                      <a:pt x="1775" y="1052"/>
                      <a:pt x="1735" y="1074"/>
                      <a:pt x="1671" y="1107"/>
                    </a:cubicBezTo>
                    <a:cubicBezTo>
                      <a:pt x="1556" y="1165"/>
                      <a:pt x="1364" y="1258"/>
                      <a:pt x="1186" y="1319"/>
                    </a:cubicBezTo>
                    <a:lnTo>
                      <a:pt x="1507" y="1105"/>
                    </a:lnTo>
                    <a:lnTo>
                      <a:pt x="1372" y="796"/>
                    </a:lnTo>
                    <a:cubicBezTo>
                      <a:pt x="1372" y="796"/>
                      <a:pt x="1356" y="763"/>
                      <a:pt x="1333" y="720"/>
                    </a:cubicBezTo>
                    <a:cubicBezTo>
                      <a:pt x="1289" y="639"/>
                      <a:pt x="1223" y="520"/>
                      <a:pt x="1203" y="506"/>
                    </a:cubicBezTo>
                    <a:cubicBezTo>
                      <a:pt x="1171" y="486"/>
                      <a:pt x="940" y="389"/>
                      <a:pt x="907" y="374"/>
                    </a:cubicBezTo>
                    <a:cubicBezTo>
                      <a:pt x="881" y="361"/>
                      <a:pt x="807" y="238"/>
                      <a:pt x="774" y="182"/>
                    </a:cubicBezTo>
                    <a:cubicBezTo>
                      <a:pt x="764" y="165"/>
                      <a:pt x="758" y="154"/>
                      <a:pt x="758" y="154"/>
                    </a:cubicBezTo>
                    <a:lnTo>
                      <a:pt x="694" y="203"/>
                    </a:lnTo>
                    <a:lnTo>
                      <a:pt x="446" y="397"/>
                    </a:lnTo>
                    <a:lnTo>
                      <a:pt x="78" y="1006"/>
                    </a:lnTo>
                    <a:cubicBezTo>
                      <a:pt x="66" y="999"/>
                      <a:pt x="55" y="992"/>
                      <a:pt x="46" y="986"/>
                    </a:cubicBezTo>
                    <a:cubicBezTo>
                      <a:pt x="16" y="967"/>
                      <a:pt x="0" y="956"/>
                      <a:pt x="0" y="956"/>
                    </a:cubicBezTo>
                    <a:cubicBezTo>
                      <a:pt x="0" y="956"/>
                      <a:pt x="312" y="509"/>
                      <a:pt x="325" y="478"/>
                    </a:cubicBezTo>
                    <a:cubicBezTo>
                      <a:pt x="332" y="459"/>
                      <a:pt x="389" y="401"/>
                      <a:pt x="435" y="356"/>
                    </a:cubicBezTo>
                    <a:cubicBezTo>
                      <a:pt x="426" y="317"/>
                      <a:pt x="419" y="276"/>
                      <a:pt x="424" y="256"/>
                    </a:cubicBezTo>
                    <a:cubicBezTo>
                      <a:pt x="441" y="188"/>
                      <a:pt x="570" y="73"/>
                      <a:pt x="713" y="13"/>
                    </a:cubicBezTo>
                    <a:cubicBezTo>
                      <a:pt x="855" y="-47"/>
                      <a:pt x="1215" y="123"/>
                      <a:pt x="1215" y="123"/>
                    </a:cubicBezTo>
                    <a:cubicBezTo>
                      <a:pt x="1215" y="123"/>
                      <a:pt x="1366" y="185"/>
                      <a:pt x="1385" y="220"/>
                    </a:cubicBezTo>
                    <a:cubicBezTo>
                      <a:pt x="1386" y="221"/>
                      <a:pt x="1386" y="222"/>
                      <a:pt x="1387" y="223"/>
                    </a:cubicBezTo>
                    <a:lnTo>
                      <a:pt x="1775" y="10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"/>
              <p:cNvSpPr/>
              <p:nvPr/>
            </p:nvSpPr>
            <p:spPr>
              <a:xfrm>
                <a:off x="3277572" y="803555"/>
                <a:ext cx="249907" cy="36193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630" extrusionOk="0">
                    <a:moveTo>
                      <a:pt x="325" y="122"/>
                    </a:moveTo>
                    <a:cubicBezTo>
                      <a:pt x="312" y="153"/>
                      <a:pt x="0" y="600"/>
                      <a:pt x="0" y="600"/>
                    </a:cubicBezTo>
                    <a:cubicBezTo>
                      <a:pt x="0" y="600"/>
                      <a:pt x="16" y="611"/>
                      <a:pt x="46" y="630"/>
                    </a:cubicBezTo>
                    <a:lnTo>
                      <a:pt x="46" y="630"/>
                    </a:lnTo>
                    <a:lnTo>
                      <a:pt x="435" y="0"/>
                    </a:lnTo>
                    <a:cubicBezTo>
                      <a:pt x="389" y="45"/>
                      <a:pt x="332" y="103"/>
                      <a:pt x="32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"/>
              <p:cNvSpPr/>
              <p:nvPr/>
            </p:nvSpPr>
            <p:spPr>
              <a:xfrm>
                <a:off x="3520011" y="599032"/>
                <a:ext cx="777299" cy="6354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106" extrusionOk="0">
                    <a:moveTo>
                      <a:pt x="965" y="223"/>
                    </a:moveTo>
                    <a:cubicBezTo>
                      <a:pt x="964" y="222"/>
                      <a:pt x="964" y="221"/>
                      <a:pt x="963" y="220"/>
                    </a:cubicBezTo>
                    <a:cubicBezTo>
                      <a:pt x="944" y="185"/>
                      <a:pt x="793" y="123"/>
                      <a:pt x="793" y="123"/>
                    </a:cubicBezTo>
                    <a:cubicBezTo>
                      <a:pt x="793" y="123"/>
                      <a:pt x="433" y="-47"/>
                      <a:pt x="291" y="13"/>
                    </a:cubicBezTo>
                    <a:cubicBezTo>
                      <a:pt x="148" y="73"/>
                      <a:pt x="19" y="188"/>
                      <a:pt x="2" y="256"/>
                    </a:cubicBezTo>
                    <a:cubicBezTo>
                      <a:pt x="-3" y="276"/>
                      <a:pt x="4" y="317"/>
                      <a:pt x="13" y="356"/>
                    </a:cubicBezTo>
                    <a:cubicBezTo>
                      <a:pt x="13" y="356"/>
                      <a:pt x="91" y="229"/>
                      <a:pt x="112" y="223"/>
                    </a:cubicBezTo>
                    <a:cubicBezTo>
                      <a:pt x="134" y="216"/>
                      <a:pt x="355" y="71"/>
                      <a:pt x="355" y="71"/>
                    </a:cubicBezTo>
                    <a:cubicBezTo>
                      <a:pt x="355" y="71"/>
                      <a:pt x="535" y="264"/>
                      <a:pt x="575" y="268"/>
                    </a:cubicBezTo>
                    <a:cubicBezTo>
                      <a:pt x="614" y="271"/>
                      <a:pt x="832" y="297"/>
                      <a:pt x="841" y="309"/>
                    </a:cubicBezTo>
                    <a:cubicBezTo>
                      <a:pt x="849" y="319"/>
                      <a:pt x="1129" y="871"/>
                      <a:pt x="1249" y="1106"/>
                    </a:cubicBezTo>
                    <a:cubicBezTo>
                      <a:pt x="1313" y="1074"/>
                      <a:pt x="1353" y="1052"/>
                      <a:pt x="1353" y="1052"/>
                    </a:cubicBezTo>
                    <a:lnTo>
                      <a:pt x="965" y="2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4" name="Google Shape;734;p1"/>
            <p:cNvSpPr/>
            <p:nvPr/>
          </p:nvSpPr>
          <p:spPr>
            <a:xfrm>
              <a:off x="6520809" y="1080579"/>
              <a:ext cx="95666" cy="95663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"/>
            <p:cNvSpPr/>
            <p:nvPr/>
          </p:nvSpPr>
          <p:spPr>
            <a:xfrm>
              <a:off x="7828116" y="2667448"/>
              <a:ext cx="156218" cy="218775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"/>
            <p:cNvSpPr/>
            <p:nvPr/>
          </p:nvSpPr>
          <p:spPr>
            <a:xfrm>
              <a:off x="7620177" y="1354459"/>
              <a:ext cx="156199" cy="2187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"/>
            <p:cNvSpPr/>
            <p:nvPr/>
          </p:nvSpPr>
          <p:spPr>
            <a:xfrm>
              <a:off x="5957216" y="3193748"/>
              <a:ext cx="156218" cy="218775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"/>
            <p:cNvSpPr/>
            <p:nvPr/>
          </p:nvSpPr>
          <p:spPr>
            <a:xfrm>
              <a:off x="7566412" y="2933474"/>
              <a:ext cx="95666" cy="95663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"/>
            <p:cNvSpPr/>
            <p:nvPr/>
          </p:nvSpPr>
          <p:spPr>
            <a:xfrm>
              <a:off x="6322034" y="2492679"/>
              <a:ext cx="95666" cy="95663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"/>
            <p:cNvSpPr/>
            <p:nvPr/>
          </p:nvSpPr>
          <p:spPr>
            <a:xfrm rot="-317089">
              <a:off x="6396699" y="4376166"/>
              <a:ext cx="1757652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Hasa 1">
            <a:hlinkClick r:id="" action="ppaction://media"/>
            <a:extLst>
              <a:ext uri="{FF2B5EF4-FFF2-40B4-BE49-F238E27FC236}">
                <a16:creationId xmlns:a16="http://schemas.microsoft.com/office/drawing/2014/main" id="{E3577AB1-5EEE-E071-DA2C-1A8B7C087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219" y="3355965"/>
            <a:ext cx="1156549" cy="1156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"/>
          <p:cNvSpPr txBox="1">
            <a:spLocks noGrp="1"/>
          </p:cNvSpPr>
          <p:nvPr>
            <p:ph type="title"/>
          </p:nvPr>
        </p:nvSpPr>
        <p:spPr>
          <a:xfrm>
            <a:off x="720000" y="2756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800"/>
              <a:t>Heatmap - Gold Medals Distribution</a:t>
            </a:r>
            <a:endParaRPr sz="2800"/>
          </a:p>
        </p:txBody>
      </p:sp>
      <p:sp>
        <p:nvSpPr>
          <p:cNvPr id="1082" name="Google Shape;1082;p9"/>
          <p:cNvSpPr txBox="1">
            <a:spLocks noGrp="1"/>
          </p:cNvSpPr>
          <p:nvPr>
            <p:ph type="subTitle" idx="3"/>
          </p:nvPr>
        </p:nvSpPr>
        <p:spPr>
          <a:xfrm>
            <a:off x="1310562" y="2269525"/>
            <a:ext cx="2956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83" name="Google Shape;1083;p9"/>
          <p:cNvSpPr txBox="1">
            <a:spLocks noGrp="1"/>
          </p:cNvSpPr>
          <p:nvPr>
            <p:ph type="subTitle" idx="4"/>
          </p:nvPr>
        </p:nvSpPr>
        <p:spPr>
          <a:xfrm>
            <a:off x="4876841" y="2269525"/>
            <a:ext cx="2956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1084" name="Google Shape;1084;p9"/>
          <p:cNvGrpSpPr/>
          <p:nvPr/>
        </p:nvGrpSpPr>
        <p:grpSpPr>
          <a:xfrm>
            <a:off x="6190316" y="1761112"/>
            <a:ext cx="329533" cy="432221"/>
            <a:chOff x="5280840" y="480600"/>
            <a:chExt cx="458640" cy="601560"/>
          </a:xfrm>
        </p:grpSpPr>
        <p:sp>
          <p:nvSpPr>
            <p:cNvPr id="1085" name="Google Shape;1085;p9"/>
            <p:cNvSpPr/>
            <p:nvPr/>
          </p:nvSpPr>
          <p:spPr>
            <a:xfrm>
              <a:off x="5386680" y="658080"/>
              <a:ext cx="35280" cy="3528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0" y="0"/>
                  </a:moveTo>
                  <a:lnTo>
                    <a:pt x="98" y="0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5386680" y="799200"/>
              <a:ext cx="35280" cy="34920"/>
            </a:xfrm>
            <a:custGeom>
              <a:avLst/>
              <a:gdLst/>
              <a:ahLst/>
              <a:cxnLst/>
              <a:rect l="l" t="t" r="r" b="b"/>
              <a:pathLst>
                <a:path w="98" h="97" extrusionOk="0">
                  <a:moveTo>
                    <a:pt x="0" y="0"/>
                  </a:moveTo>
                  <a:lnTo>
                    <a:pt x="98" y="0"/>
                  </a:lnTo>
                  <a:lnTo>
                    <a:pt x="98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5386680" y="939960"/>
              <a:ext cx="35280" cy="3528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0" y="0"/>
                  </a:moveTo>
                  <a:lnTo>
                    <a:pt x="98" y="0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5280840" y="515880"/>
              <a:ext cx="458640" cy="566280"/>
            </a:xfrm>
            <a:custGeom>
              <a:avLst/>
              <a:gdLst/>
              <a:ahLst/>
              <a:cxnLst/>
              <a:rect l="l" t="t" r="r" b="b"/>
              <a:pathLst>
                <a:path w="1274" h="1573" extrusionOk="0">
                  <a:moveTo>
                    <a:pt x="1028" y="395"/>
                  </a:moveTo>
                  <a:lnTo>
                    <a:pt x="637" y="395"/>
                  </a:lnTo>
                  <a:cubicBezTo>
                    <a:pt x="610" y="395"/>
                    <a:pt x="588" y="373"/>
                    <a:pt x="588" y="346"/>
                  </a:cubicBezTo>
                  <a:cubicBezTo>
                    <a:pt x="588" y="319"/>
                    <a:pt x="610" y="297"/>
                    <a:pt x="637" y="297"/>
                  </a:cubicBezTo>
                  <a:lnTo>
                    <a:pt x="1028" y="297"/>
                  </a:lnTo>
                  <a:cubicBezTo>
                    <a:pt x="1055" y="297"/>
                    <a:pt x="1077" y="319"/>
                    <a:pt x="1077" y="346"/>
                  </a:cubicBezTo>
                  <a:cubicBezTo>
                    <a:pt x="1077" y="373"/>
                    <a:pt x="1055" y="395"/>
                    <a:pt x="1028" y="395"/>
                  </a:cubicBezTo>
                  <a:moveTo>
                    <a:pt x="588" y="542"/>
                  </a:moveTo>
                  <a:cubicBezTo>
                    <a:pt x="588" y="515"/>
                    <a:pt x="610" y="493"/>
                    <a:pt x="637" y="493"/>
                  </a:cubicBezTo>
                  <a:lnTo>
                    <a:pt x="833" y="493"/>
                  </a:lnTo>
                  <a:cubicBezTo>
                    <a:pt x="860" y="493"/>
                    <a:pt x="881" y="515"/>
                    <a:pt x="881" y="542"/>
                  </a:cubicBezTo>
                  <a:cubicBezTo>
                    <a:pt x="881" y="569"/>
                    <a:pt x="860" y="590"/>
                    <a:pt x="833" y="590"/>
                  </a:cubicBezTo>
                  <a:lnTo>
                    <a:pt x="637" y="590"/>
                  </a:lnTo>
                  <a:cubicBezTo>
                    <a:pt x="610" y="590"/>
                    <a:pt x="588" y="569"/>
                    <a:pt x="588" y="542"/>
                  </a:cubicBezTo>
                  <a:moveTo>
                    <a:pt x="1028" y="787"/>
                  </a:moveTo>
                  <a:lnTo>
                    <a:pt x="637" y="787"/>
                  </a:lnTo>
                  <a:cubicBezTo>
                    <a:pt x="610" y="787"/>
                    <a:pt x="588" y="765"/>
                    <a:pt x="588" y="737"/>
                  </a:cubicBezTo>
                  <a:cubicBezTo>
                    <a:pt x="588" y="711"/>
                    <a:pt x="610" y="689"/>
                    <a:pt x="637" y="689"/>
                  </a:cubicBezTo>
                  <a:lnTo>
                    <a:pt x="1028" y="689"/>
                  </a:lnTo>
                  <a:cubicBezTo>
                    <a:pt x="1055" y="689"/>
                    <a:pt x="1077" y="711"/>
                    <a:pt x="1077" y="737"/>
                  </a:cubicBezTo>
                  <a:cubicBezTo>
                    <a:pt x="1077" y="765"/>
                    <a:pt x="1055" y="787"/>
                    <a:pt x="1028" y="787"/>
                  </a:cubicBezTo>
                  <a:moveTo>
                    <a:pt x="588" y="933"/>
                  </a:moveTo>
                  <a:cubicBezTo>
                    <a:pt x="588" y="906"/>
                    <a:pt x="610" y="884"/>
                    <a:pt x="637" y="884"/>
                  </a:cubicBezTo>
                  <a:lnTo>
                    <a:pt x="833" y="884"/>
                  </a:lnTo>
                  <a:cubicBezTo>
                    <a:pt x="860" y="884"/>
                    <a:pt x="881" y="906"/>
                    <a:pt x="881" y="933"/>
                  </a:cubicBezTo>
                  <a:cubicBezTo>
                    <a:pt x="881" y="961"/>
                    <a:pt x="860" y="983"/>
                    <a:pt x="833" y="983"/>
                  </a:cubicBezTo>
                  <a:lnTo>
                    <a:pt x="637" y="983"/>
                  </a:lnTo>
                  <a:cubicBezTo>
                    <a:pt x="610" y="983"/>
                    <a:pt x="588" y="961"/>
                    <a:pt x="588" y="933"/>
                  </a:cubicBezTo>
                  <a:moveTo>
                    <a:pt x="1028" y="1178"/>
                  </a:moveTo>
                  <a:lnTo>
                    <a:pt x="637" y="1178"/>
                  </a:lnTo>
                  <a:cubicBezTo>
                    <a:pt x="610" y="1178"/>
                    <a:pt x="588" y="1156"/>
                    <a:pt x="588" y="1130"/>
                  </a:cubicBezTo>
                  <a:cubicBezTo>
                    <a:pt x="588" y="1102"/>
                    <a:pt x="610" y="1080"/>
                    <a:pt x="637" y="1080"/>
                  </a:cubicBezTo>
                  <a:lnTo>
                    <a:pt x="1028" y="1080"/>
                  </a:lnTo>
                  <a:cubicBezTo>
                    <a:pt x="1055" y="1080"/>
                    <a:pt x="1077" y="1102"/>
                    <a:pt x="1077" y="1130"/>
                  </a:cubicBezTo>
                  <a:cubicBezTo>
                    <a:pt x="1077" y="1156"/>
                    <a:pt x="1055" y="1178"/>
                    <a:pt x="1028" y="1178"/>
                  </a:cubicBezTo>
                  <a:moveTo>
                    <a:pt x="833" y="1374"/>
                  </a:moveTo>
                  <a:lnTo>
                    <a:pt x="637" y="1374"/>
                  </a:lnTo>
                  <a:cubicBezTo>
                    <a:pt x="610" y="1374"/>
                    <a:pt x="588" y="1352"/>
                    <a:pt x="588" y="1325"/>
                  </a:cubicBezTo>
                  <a:cubicBezTo>
                    <a:pt x="588" y="1298"/>
                    <a:pt x="610" y="1276"/>
                    <a:pt x="637" y="1276"/>
                  </a:cubicBezTo>
                  <a:lnTo>
                    <a:pt x="833" y="1276"/>
                  </a:lnTo>
                  <a:cubicBezTo>
                    <a:pt x="860" y="1276"/>
                    <a:pt x="881" y="1298"/>
                    <a:pt x="881" y="1325"/>
                  </a:cubicBezTo>
                  <a:cubicBezTo>
                    <a:pt x="881" y="1352"/>
                    <a:pt x="860" y="1374"/>
                    <a:pt x="833" y="1374"/>
                  </a:cubicBezTo>
                  <a:moveTo>
                    <a:pt x="490" y="542"/>
                  </a:moveTo>
                  <a:cubicBezTo>
                    <a:pt x="490" y="569"/>
                    <a:pt x="468" y="590"/>
                    <a:pt x="441" y="590"/>
                  </a:cubicBezTo>
                  <a:lnTo>
                    <a:pt x="245" y="590"/>
                  </a:lnTo>
                  <a:cubicBezTo>
                    <a:pt x="218" y="590"/>
                    <a:pt x="196" y="569"/>
                    <a:pt x="196" y="542"/>
                  </a:cubicBezTo>
                  <a:lnTo>
                    <a:pt x="196" y="346"/>
                  </a:lnTo>
                  <a:cubicBezTo>
                    <a:pt x="196" y="319"/>
                    <a:pt x="218" y="297"/>
                    <a:pt x="245" y="297"/>
                  </a:cubicBezTo>
                  <a:lnTo>
                    <a:pt x="441" y="297"/>
                  </a:lnTo>
                  <a:cubicBezTo>
                    <a:pt x="468" y="297"/>
                    <a:pt x="490" y="319"/>
                    <a:pt x="490" y="346"/>
                  </a:cubicBezTo>
                  <a:lnTo>
                    <a:pt x="490" y="542"/>
                  </a:lnTo>
                  <a:moveTo>
                    <a:pt x="490" y="933"/>
                  </a:moveTo>
                  <a:cubicBezTo>
                    <a:pt x="490" y="961"/>
                    <a:pt x="468" y="983"/>
                    <a:pt x="441" y="983"/>
                  </a:cubicBezTo>
                  <a:lnTo>
                    <a:pt x="245" y="983"/>
                  </a:lnTo>
                  <a:cubicBezTo>
                    <a:pt x="218" y="983"/>
                    <a:pt x="196" y="961"/>
                    <a:pt x="196" y="933"/>
                  </a:cubicBezTo>
                  <a:lnTo>
                    <a:pt x="196" y="737"/>
                  </a:lnTo>
                  <a:cubicBezTo>
                    <a:pt x="196" y="711"/>
                    <a:pt x="218" y="689"/>
                    <a:pt x="245" y="689"/>
                  </a:cubicBezTo>
                  <a:lnTo>
                    <a:pt x="441" y="689"/>
                  </a:lnTo>
                  <a:cubicBezTo>
                    <a:pt x="468" y="689"/>
                    <a:pt x="490" y="711"/>
                    <a:pt x="490" y="737"/>
                  </a:cubicBezTo>
                  <a:lnTo>
                    <a:pt x="490" y="933"/>
                  </a:lnTo>
                  <a:moveTo>
                    <a:pt x="490" y="1325"/>
                  </a:moveTo>
                  <a:cubicBezTo>
                    <a:pt x="490" y="1352"/>
                    <a:pt x="468" y="1374"/>
                    <a:pt x="441" y="1374"/>
                  </a:cubicBezTo>
                  <a:lnTo>
                    <a:pt x="245" y="1374"/>
                  </a:lnTo>
                  <a:cubicBezTo>
                    <a:pt x="218" y="1374"/>
                    <a:pt x="196" y="1352"/>
                    <a:pt x="196" y="1325"/>
                  </a:cubicBezTo>
                  <a:lnTo>
                    <a:pt x="196" y="1130"/>
                  </a:lnTo>
                  <a:cubicBezTo>
                    <a:pt x="196" y="1102"/>
                    <a:pt x="218" y="1080"/>
                    <a:pt x="245" y="1080"/>
                  </a:cubicBezTo>
                  <a:lnTo>
                    <a:pt x="441" y="1080"/>
                  </a:lnTo>
                  <a:cubicBezTo>
                    <a:pt x="468" y="1080"/>
                    <a:pt x="490" y="1102"/>
                    <a:pt x="490" y="1130"/>
                  </a:cubicBezTo>
                  <a:lnTo>
                    <a:pt x="490" y="1325"/>
                  </a:lnTo>
                  <a:moveTo>
                    <a:pt x="1127" y="0"/>
                  </a:moveTo>
                  <a:lnTo>
                    <a:pt x="980" y="0"/>
                  </a:lnTo>
                  <a:lnTo>
                    <a:pt x="980" y="49"/>
                  </a:lnTo>
                  <a:cubicBezTo>
                    <a:pt x="980" y="130"/>
                    <a:pt x="913" y="196"/>
                    <a:pt x="833" y="196"/>
                  </a:cubicBezTo>
                  <a:lnTo>
                    <a:pt x="441" y="196"/>
                  </a:lnTo>
                  <a:cubicBezTo>
                    <a:pt x="360" y="196"/>
                    <a:pt x="294" y="130"/>
                    <a:pt x="294" y="49"/>
                  </a:cubicBezTo>
                  <a:lnTo>
                    <a:pt x="294" y="0"/>
                  </a:lnTo>
                  <a:lnTo>
                    <a:pt x="147" y="0"/>
                  </a:lnTo>
                  <a:cubicBezTo>
                    <a:pt x="66" y="0"/>
                    <a:pt x="0" y="66"/>
                    <a:pt x="0" y="147"/>
                  </a:cubicBezTo>
                  <a:lnTo>
                    <a:pt x="0" y="1426"/>
                  </a:lnTo>
                  <a:cubicBezTo>
                    <a:pt x="0" y="1508"/>
                    <a:pt x="66" y="1573"/>
                    <a:pt x="147" y="1573"/>
                  </a:cubicBezTo>
                  <a:lnTo>
                    <a:pt x="1127" y="1573"/>
                  </a:lnTo>
                  <a:cubicBezTo>
                    <a:pt x="1207" y="1573"/>
                    <a:pt x="1274" y="1508"/>
                    <a:pt x="1274" y="1426"/>
                  </a:cubicBezTo>
                  <a:lnTo>
                    <a:pt x="1274" y="147"/>
                  </a:lnTo>
                  <a:cubicBezTo>
                    <a:pt x="1274" y="66"/>
                    <a:pt x="1207" y="0"/>
                    <a:pt x="1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5421960" y="480600"/>
              <a:ext cx="176040" cy="70560"/>
            </a:xfrm>
            <a:custGeom>
              <a:avLst/>
              <a:gdLst/>
              <a:ahLst/>
              <a:cxnLst/>
              <a:rect l="l" t="t" r="r" b="b"/>
              <a:pathLst>
                <a:path w="489" h="196" extrusionOk="0">
                  <a:moveTo>
                    <a:pt x="392" y="0"/>
                  </a:moveTo>
                  <a:lnTo>
                    <a:pt x="98" y="0"/>
                  </a:lnTo>
                  <a:cubicBezTo>
                    <a:pt x="44" y="0"/>
                    <a:pt x="0" y="44"/>
                    <a:pt x="0" y="98"/>
                  </a:cubicBezTo>
                  <a:lnTo>
                    <a:pt x="0" y="147"/>
                  </a:lnTo>
                  <a:cubicBezTo>
                    <a:pt x="0" y="174"/>
                    <a:pt x="22" y="196"/>
                    <a:pt x="49" y="196"/>
                  </a:cubicBezTo>
                  <a:lnTo>
                    <a:pt x="441" y="196"/>
                  </a:lnTo>
                  <a:cubicBezTo>
                    <a:pt x="468" y="196"/>
                    <a:pt x="489" y="174"/>
                    <a:pt x="489" y="147"/>
                  </a:cubicBezTo>
                  <a:lnTo>
                    <a:pt x="489" y="98"/>
                  </a:lnTo>
                  <a:cubicBezTo>
                    <a:pt x="489" y="44"/>
                    <a:pt x="446" y="0"/>
                    <a:pt x="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25550" rIns="90000" bIns="255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0" name="Google Shape;1090;p9"/>
          <p:cNvGrpSpPr/>
          <p:nvPr/>
        </p:nvGrpSpPr>
        <p:grpSpPr>
          <a:xfrm>
            <a:off x="2572805" y="1761096"/>
            <a:ext cx="432221" cy="432221"/>
            <a:chOff x="300960" y="1418400"/>
            <a:chExt cx="601560" cy="601560"/>
          </a:xfrm>
        </p:grpSpPr>
        <p:sp>
          <p:nvSpPr>
            <p:cNvPr id="1091" name="Google Shape;1091;p9"/>
            <p:cNvSpPr/>
            <p:nvPr/>
          </p:nvSpPr>
          <p:spPr>
            <a:xfrm>
              <a:off x="300960" y="1488960"/>
              <a:ext cx="601560" cy="211320"/>
            </a:xfrm>
            <a:custGeom>
              <a:avLst/>
              <a:gdLst/>
              <a:ahLst/>
              <a:cxnLst/>
              <a:rect l="l" t="t" r="r" b="b"/>
              <a:pathLst>
                <a:path w="1671" h="587" extrusionOk="0">
                  <a:moveTo>
                    <a:pt x="1423" y="0"/>
                  </a:moveTo>
                  <a:lnTo>
                    <a:pt x="1276" y="0"/>
                  </a:lnTo>
                  <a:lnTo>
                    <a:pt x="1276" y="244"/>
                  </a:lnTo>
                  <a:cubicBezTo>
                    <a:pt x="1276" y="326"/>
                    <a:pt x="1210" y="391"/>
                    <a:pt x="1129" y="391"/>
                  </a:cubicBezTo>
                  <a:lnTo>
                    <a:pt x="542" y="391"/>
                  </a:lnTo>
                  <a:cubicBezTo>
                    <a:pt x="461" y="391"/>
                    <a:pt x="395" y="326"/>
                    <a:pt x="395" y="244"/>
                  </a:cubicBezTo>
                  <a:lnTo>
                    <a:pt x="395" y="0"/>
                  </a:lnTo>
                  <a:lnTo>
                    <a:pt x="245" y="0"/>
                  </a:lnTo>
                  <a:cubicBezTo>
                    <a:pt x="109" y="0"/>
                    <a:pt x="0" y="110"/>
                    <a:pt x="0" y="244"/>
                  </a:cubicBezTo>
                  <a:lnTo>
                    <a:pt x="0" y="391"/>
                  </a:lnTo>
                  <a:lnTo>
                    <a:pt x="163" y="391"/>
                  </a:lnTo>
                  <a:cubicBezTo>
                    <a:pt x="229" y="391"/>
                    <a:pt x="294" y="417"/>
                    <a:pt x="340" y="463"/>
                  </a:cubicBezTo>
                  <a:lnTo>
                    <a:pt x="421" y="544"/>
                  </a:lnTo>
                  <a:cubicBezTo>
                    <a:pt x="449" y="572"/>
                    <a:pt x="486" y="587"/>
                    <a:pt x="525" y="587"/>
                  </a:cubicBezTo>
                  <a:lnTo>
                    <a:pt x="1146" y="587"/>
                  </a:lnTo>
                  <a:cubicBezTo>
                    <a:pt x="1185" y="587"/>
                    <a:pt x="1222" y="572"/>
                    <a:pt x="1250" y="544"/>
                  </a:cubicBezTo>
                  <a:lnTo>
                    <a:pt x="1331" y="463"/>
                  </a:lnTo>
                  <a:cubicBezTo>
                    <a:pt x="1377" y="417"/>
                    <a:pt x="1442" y="391"/>
                    <a:pt x="1508" y="391"/>
                  </a:cubicBezTo>
                  <a:lnTo>
                    <a:pt x="1671" y="391"/>
                  </a:lnTo>
                  <a:lnTo>
                    <a:pt x="1671" y="244"/>
                  </a:lnTo>
                  <a:cubicBezTo>
                    <a:pt x="1671" y="110"/>
                    <a:pt x="1558" y="0"/>
                    <a:pt x="1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00960" y="1665000"/>
              <a:ext cx="601560" cy="354960"/>
            </a:xfrm>
            <a:custGeom>
              <a:avLst/>
              <a:gdLst/>
              <a:ahLst/>
              <a:cxnLst/>
              <a:rect l="l" t="t" r="r" b="b"/>
              <a:pathLst>
                <a:path w="1671" h="986" extrusionOk="0">
                  <a:moveTo>
                    <a:pt x="1508" y="0"/>
                  </a:moveTo>
                  <a:cubicBezTo>
                    <a:pt x="1468" y="0"/>
                    <a:pt x="1428" y="16"/>
                    <a:pt x="1401" y="43"/>
                  </a:cubicBezTo>
                  <a:lnTo>
                    <a:pt x="1319" y="125"/>
                  </a:lnTo>
                  <a:cubicBezTo>
                    <a:pt x="1273" y="171"/>
                    <a:pt x="1212" y="196"/>
                    <a:pt x="1146" y="196"/>
                  </a:cubicBezTo>
                  <a:lnTo>
                    <a:pt x="525" y="196"/>
                  </a:lnTo>
                  <a:cubicBezTo>
                    <a:pt x="459" y="196"/>
                    <a:pt x="398" y="171"/>
                    <a:pt x="352" y="125"/>
                  </a:cubicBezTo>
                  <a:lnTo>
                    <a:pt x="267" y="43"/>
                  </a:lnTo>
                  <a:cubicBezTo>
                    <a:pt x="240" y="16"/>
                    <a:pt x="203" y="0"/>
                    <a:pt x="163" y="0"/>
                  </a:cubicBezTo>
                  <a:lnTo>
                    <a:pt x="0" y="0"/>
                  </a:lnTo>
                  <a:lnTo>
                    <a:pt x="0" y="742"/>
                  </a:lnTo>
                  <a:cubicBezTo>
                    <a:pt x="0" y="876"/>
                    <a:pt x="109" y="986"/>
                    <a:pt x="245" y="986"/>
                  </a:cubicBezTo>
                  <a:lnTo>
                    <a:pt x="1423" y="986"/>
                  </a:lnTo>
                  <a:cubicBezTo>
                    <a:pt x="1558" y="986"/>
                    <a:pt x="1671" y="876"/>
                    <a:pt x="1671" y="742"/>
                  </a:cubicBezTo>
                  <a:lnTo>
                    <a:pt x="1671" y="0"/>
                  </a:lnTo>
                  <a:lnTo>
                    <a:pt x="15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78440" y="1418400"/>
              <a:ext cx="246600" cy="176400"/>
            </a:xfrm>
            <a:custGeom>
              <a:avLst/>
              <a:gdLst/>
              <a:ahLst/>
              <a:cxnLst/>
              <a:rect l="l" t="t" r="r" b="b"/>
              <a:pathLst>
                <a:path w="685" h="490" extrusionOk="0">
                  <a:moveTo>
                    <a:pt x="657" y="66"/>
                  </a:moveTo>
                  <a:cubicBezTo>
                    <a:pt x="597" y="42"/>
                    <a:pt x="478" y="0"/>
                    <a:pt x="342" y="0"/>
                  </a:cubicBezTo>
                  <a:cubicBezTo>
                    <a:pt x="207" y="0"/>
                    <a:pt x="88" y="42"/>
                    <a:pt x="29" y="66"/>
                  </a:cubicBezTo>
                  <a:cubicBezTo>
                    <a:pt x="11" y="74"/>
                    <a:pt x="0" y="91"/>
                    <a:pt x="0" y="111"/>
                  </a:cubicBezTo>
                  <a:lnTo>
                    <a:pt x="0" y="440"/>
                  </a:lnTo>
                  <a:cubicBezTo>
                    <a:pt x="0" y="468"/>
                    <a:pt x="22" y="490"/>
                    <a:pt x="49" y="490"/>
                  </a:cubicBezTo>
                  <a:lnTo>
                    <a:pt x="195" y="490"/>
                  </a:lnTo>
                  <a:lnTo>
                    <a:pt x="195" y="440"/>
                  </a:lnTo>
                  <a:cubicBezTo>
                    <a:pt x="195" y="377"/>
                    <a:pt x="237" y="323"/>
                    <a:pt x="294" y="303"/>
                  </a:cubicBezTo>
                  <a:lnTo>
                    <a:pt x="294" y="147"/>
                  </a:lnTo>
                  <a:cubicBezTo>
                    <a:pt x="294" y="120"/>
                    <a:pt x="316" y="98"/>
                    <a:pt x="342" y="98"/>
                  </a:cubicBezTo>
                  <a:cubicBezTo>
                    <a:pt x="370" y="98"/>
                    <a:pt x="392" y="120"/>
                    <a:pt x="392" y="147"/>
                  </a:cubicBezTo>
                  <a:lnTo>
                    <a:pt x="392" y="303"/>
                  </a:lnTo>
                  <a:cubicBezTo>
                    <a:pt x="449" y="323"/>
                    <a:pt x="489" y="377"/>
                    <a:pt x="489" y="440"/>
                  </a:cubicBezTo>
                  <a:lnTo>
                    <a:pt x="489" y="490"/>
                  </a:lnTo>
                  <a:lnTo>
                    <a:pt x="636" y="490"/>
                  </a:lnTo>
                  <a:cubicBezTo>
                    <a:pt x="663" y="490"/>
                    <a:pt x="685" y="468"/>
                    <a:pt x="685" y="440"/>
                  </a:cubicBezTo>
                  <a:lnTo>
                    <a:pt x="685" y="111"/>
                  </a:lnTo>
                  <a:cubicBezTo>
                    <a:pt x="685" y="91"/>
                    <a:pt x="674" y="74"/>
                    <a:pt x="6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584280" y="1559520"/>
              <a:ext cx="35280" cy="3528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lnTo>
                    <a:pt x="0" y="98"/>
                  </a:lnTo>
                  <a:lnTo>
                    <a:pt x="98" y="98"/>
                  </a:lnTo>
                  <a:lnTo>
                    <a:pt x="98" y="48"/>
                  </a:lnTo>
                  <a:cubicBezTo>
                    <a:pt x="98" y="21"/>
                    <a:pt x="75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9"/>
          <p:cNvSpPr/>
          <p:nvPr/>
        </p:nvSpPr>
        <p:spPr>
          <a:xfrm>
            <a:off x="384717" y="937775"/>
            <a:ext cx="41375" cy="41375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7BD100B8-04CC-D7BF-0963-4261DF2C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77"/>
          <a:stretch/>
        </p:blipFill>
        <p:spPr>
          <a:xfrm>
            <a:off x="1035871" y="812871"/>
            <a:ext cx="6313317" cy="4054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0"/>
          <p:cNvSpPr txBox="1">
            <a:spLocks noGrp="1"/>
          </p:cNvSpPr>
          <p:nvPr>
            <p:ph type="title"/>
          </p:nvPr>
        </p:nvSpPr>
        <p:spPr>
          <a:xfrm>
            <a:off x="720000" y="2756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800"/>
              <a:t>Heatmap - Silver Medals Distribution</a:t>
            </a:r>
            <a:endParaRPr sz="2800"/>
          </a:p>
        </p:txBody>
      </p:sp>
      <p:sp>
        <p:nvSpPr>
          <p:cNvPr id="1117" name="Google Shape;1117;p10"/>
          <p:cNvSpPr/>
          <p:nvPr/>
        </p:nvSpPr>
        <p:spPr>
          <a:xfrm>
            <a:off x="384717" y="937775"/>
            <a:ext cx="41375" cy="41375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BD36D006-B147-B38A-934E-CB86731C7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26"/>
          <a:stretch/>
        </p:blipFill>
        <p:spPr>
          <a:xfrm>
            <a:off x="1054590" y="806972"/>
            <a:ext cx="6398113" cy="41891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1"/>
          <p:cNvSpPr txBox="1">
            <a:spLocks noGrp="1"/>
          </p:cNvSpPr>
          <p:nvPr>
            <p:ph type="title"/>
          </p:nvPr>
        </p:nvSpPr>
        <p:spPr>
          <a:xfrm>
            <a:off x="720000" y="2756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800"/>
              <a:t>Heatmap - Bronze Medals Distribution</a:t>
            </a:r>
            <a:endParaRPr sz="2800"/>
          </a:p>
        </p:txBody>
      </p:sp>
      <p:sp>
        <p:nvSpPr>
          <p:cNvPr id="1139" name="Google Shape;1139;p11"/>
          <p:cNvSpPr/>
          <p:nvPr/>
        </p:nvSpPr>
        <p:spPr>
          <a:xfrm>
            <a:off x="384717" y="937775"/>
            <a:ext cx="41375" cy="41375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FA819B5-F357-D45C-5DF9-04EA66405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77"/>
          <a:stretch/>
        </p:blipFill>
        <p:spPr>
          <a:xfrm>
            <a:off x="838773" y="848348"/>
            <a:ext cx="6325173" cy="41485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12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147" name="Google Shape;1147;p12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12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2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 dirty="0"/>
              <a:t>Distribution of Age Per Country</a:t>
            </a:r>
            <a:endParaRPr sz="2400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001854C-5FF2-AA9C-4347-70F1D5875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185" y="1006915"/>
            <a:ext cx="5896012" cy="395836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45E79A-9646-9FB8-007B-E541AFF9B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0015" y="2579055"/>
            <a:ext cx="1120266" cy="1120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12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147" name="Google Shape;1147;p12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12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2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 dirty="0"/>
              <a:t>Distribution of Age Per Country</a:t>
            </a:r>
            <a:endParaRPr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9320780-947D-F6DC-31AB-87F940C49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26" y="1006914"/>
            <a:ext cx="6205394" cy="407329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1292DF-9537-EDF1-4F53-7F77E8C06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88829" y="2266949"/>
            <a:ext cx="1118905" cy="11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3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12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147" name="Google Shape;1147;p12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12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2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Distribution of Athletes’ Gender per Country</a:t>
            </a:r>
            <a:endParaRPr sz="2400"/>
          </a:p>
        </p:txBody>
      </p:sp>
      <p:sp>
        <p:nvSpPr>
          <p:cNvPr id="1152" name="Google Shape;1152;p12"/>
          <p:cNvSpPr txBox="1">
            <a:spLocks noGrp="1"/>
          </p:cNvSpPr>
          <p:nvPr>
            <p:ph type="subTitle" idx="1"/>
          </p:nvPr>
        </p:nvSpPr>
        <p:spPr>
          <a:xfrm>
            <a:off x="4145086" y="2443050"/>
            <a:ext cx="38274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3" name="Picture 2" descr="A graph of a number of people">
            <a:extLst>
              <a:ext uri="{FF2B5EF4-FFF2-40B4-BE49-F238E27FC236}">
                <a16:creationId xmlns:a16="http://schemas.microsoft.com/office/drawing/2014/main" id="{0329AE52-46B5-BE3A-5258-0175A4A4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8"/>
          <a:stretch/>
        </p:blipFill>
        <p:spPr>
          <a:xfrm>
            <a:off x="1228255" y="896674"/>
            <a:ext cx="6744231" cy="40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9" name="Google Shape;1159;p13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160" name="Google Shape;1160;p13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Google Shape;1163;p13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3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Distribution of Athletes’ Gender per Sport</a:t>
            </a:r>
            <a:endParaRPr sz="2400"/>
          </a:p>
        </p:txBody>
      </p:sp>
      <p:sp>
        <p:nvSpPr>
          <p:cNvPr id="1165" name="Google Shape;1165;p13"/>
          <p:cNvSpPr txBox="1">
            <a:spLocks noGrp="1"/>
          </p:cNvSpPr>
          <p:nvPr>
            <p:ph type="subTitle" idx="1"/>
          </p:nvPr>
        </p:nvSpPr>
        <p:spPr>
          <a:xfrm>
            <a:off x="4145086" y="2443050"/>
            <a:ext cx="38274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3" name="Picture 2" descr="A graph with different colored bars">
            <a:extLst>
              <a:ext uri="{FF2B5EF4-FFF2-40B4-BE49-F238E27FC236}">
                <a16:creationId xmlns:a16="http://schemas.microsoft.com/office/drawing/2014/main" id="{2570B2D2-6B2F-710B-0946-8313EAE33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"/>
          <a:stretch/>
        </p:blipFill>
        <p:spPr>
          <a:xfrm>
            <a:off x="929512" y="935023"/>
            <a:ext cx="6942034" cy="40682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"/>
          <p:cNvSpPr/>
          <p:nvPr/>
        </p:nvSpPr>
        <p:spPr>
          <a:xfrm rot="2915653" flipH="1">
            <a:off x="-1845515" y="22314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4"/>
          <p:cNvSpPr txBox="1">
            <a:spLocks noGrp="1"/>
          </p:cNvSpPr>
          <p:nvPr>
            <p:ph type="title"/>
          </p:nvPr>
        </p:nvSpPr>
        <p:spPr>
          <a:xfrm>
            <a:off x="496700" y="11894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Predictive Analysis</a:t>
            </a:r>
            <a:endParaRPr/>
          </a:p>
        </p:txBody>
      </p:sp>
      <p:grpSp>
        <p:nvGrpSpPr>
          <p:cNvPr id="1173" name="Google Shape;1173;p14"/>
          <p:cNvGrpSpPr/>
          <p:nvPr/>
        </p:nvGrpSpPr>
        <p:grpSpPr>
          <a:xfrm>
            <a:off x="3242238" y="3718694"/>
            <a:ext cx="323231" cy="326877"/>
            <a:chOff x="3242238" y="3718694"/>
            <a:chExt cx="323231" cy="326877"/>
          </a:xfrm>
        </p:grpSpPr>
        <p:sp>
          <p:nvSpPr>
            <p:cNvPr id="1174" name="Google Shape;1174;p14"/>
            <p:cNvSpPr/>
            <p:nvPr/>
          </p:nvSpPr>
          <p:spPr>
            <a:xfrm rot="10800000" flipH="1">
              <a:off x="3242238" y="37186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4"/>
            <p:cNvSpPr/>
            <p:nvPr/>
          </p:nvSpPr>
          <p:spPr>
            <a:xfrm rot="10800000" flipH="1">
              <a:off x="3473012" y="395312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14"/>
          <p:cNvGrpSpPr/>
          <p:nvPr/>
        </p:nvGrpSpPr>
        <p:grpSpPr>
          <a:xfrm>
            <a:off x="7526363" y="3765069"/>
            <a:ext cx="332756" cy="326877"/>
            <a:chOff x="6880788" y="219669"/>
            <a:chExt cx="332756" cy="326877"/>
          </a:xfrm>
        </p:grpSpPr>
        <p:sp>
          <p:nvSpPr>
            <p:cNvPr id="1177" name="Google Shape;1177;p14"/>
            <p:cNvSpPr/>
            <p:nvPr/>
          </p:nvSpPr>
          <p:spPr>
            <a:xfrm rot="10800000" flipH="1">
              <a:off x="6880788" y="21966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4"/>
            <p:cNvSpPr/>
            <p:nvPr/>
          </p:nvSpPr>
          <p:spPr>
            <a:xfrm rot="10800000" flipH="1">
              <a:off x="7121087" y="45409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14"/>
          <p:cNvGrpSpPr/>
          <p:nvPr/>
        </p:nvGrpSpPr>
        <p:grpSpPr>
          <a:xfrm>
            <a:off x="5960216" y="761048"/>
            <a:ext cx="2944561" cy="3844761"/>
            <a:chOff x="6199441" y="945923"/>
            <a:chExt cx="2944561" cy="3844761"/>
          </a:xfrm>
        </p:grpSpPr>
        <p:sp>
          <p:nvSpPr>
            <p:cNvPr id="1180" name="Google Shape;1180;p14"/>
            <p:cNvSpPr/>
            <p:nvPr/>
          </p:nvSpPr>
          <p:spPr>
            <a:xfrm rot="131371" flipH="1">
              <a:off x="6207075" y="4279233"/>
              <a:ext cx="2929293" cy="455661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1" name="Google Shape;1181;p14"/>
            <p:cNvGrpSpPr/>
            <p:nvPr/>
          </p:nvGrpSpPr>
          <p:grpSpPr>
            <a:xfrm>
              <a:off x="6399805" y="945923"/>
              <a:ext cx="2362876" cy="3658195"/>
              <a:chOff x="6456905" y="1313955"/>
              <a:chExt cx="2125080" cy="3290040"/>
            </a:xfrm>
          </p:grpSpPr>
          <p:sp>
            <p:nvSpPr>
              <p:cNvPr id="1182" name="Google Shape;1182;p14"/>
              <p:cNvSpPr/>
              <p:nvPr/>
            </p:nvSpPr>
            <p:spPr>
              <a:xfrm>
                <a:off x="7677305" y="3332475"/>
                <a:ext cx="699480" cy="82692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297" extrusionOk="0">
                    <a:moveTo>
                      <a:pt x="1751" y="1786"/>
                    </a:moveTo>
                    <a:lnTo>
                      <a:pt x="801" y="500"/>
                    </a:lnTo>
                    <a:lnTo>
                      <a:pt x="768" y="0"/>
                    </a:lnTo>
                    <a:lnTo>
                      <a:pt x="0" y="287"/>
                    </a:lnTo>
                    <a:cubicBezTo>
                      <a:pt x="76" y="659"/>
                      <a:pt x="138" y="938"/>
                      <a:pt x="160" y="980"/>
                    </a:cubicBezTo>
                    <a:cubicBezTo>
                      <a:pt x="202" y="1058"/>
                      <a:pt x="1360" y="2134"/>
                      <a:pt x="1360" y="2134"/>
                    </a:cubicBezTo>
                    <a:lnTo>
                      <a:pt x="1524" y="2297"/>
                    </a:lnTo>
                    <a:lnTo>
                      <a:pt x="1943" y="2046"/>
                    </a:lnTo>
                    <a:lnTo>
                      <a:pt x="1751" y="1786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7853705" y="3332475"/>
                <a:ext cx="523080" cy="75708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2103" extrusionOk="0">
                    <a:moveTo>
                      <a:pt x="311" y="500"/>
                    </a:moveTo>
                    <a:lnTo>
                      <a:pt x="278" y="0"/>
                    </a:lnTo>
                    <a:lnTo>
                      <a:pt x="0" y="104"/>
                    </a:lnTo>
                    <a:lnTo>
                      <a:pt x="164" y="668"/>
                    </a:lnTo>
                    <a:lnTo>
                      <a:pt x="1358" y="2103"/>
                    </a:lnTo>
                    <a:lnTo>
                      <a:pt x="1453" y="2046"/>
                    </a:lnTo>
                    <a:lnTo>
                      <a:pt x="311" y="500"/>
                    </a:ln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8192105" y="4042035"/>
                <a:ext cx="363960" cy="49356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371" extrusionOk="0">
                    <a:moveTo>
                      <a:pt x="689" y="324"/>
                    </a:moveTo>
                    <a:cubicBezTo>
                      <a:pt x="797" y="409"/>
                      <a:pt x="974" y="598"/>
                      <a:pt x="1011" y="638"/>
                    </a:cubicBezTo>
                    <a:lnTo>
                      <a:pt x="73" y="1371"/>
                    </a:lnTo>
                    <a:cubicBezTo>
                      <a:pt x="63" y="1353"/>
                      <a:pt x="56" y="1329"/>
                      <a:pt x="69" y="1303"/>
                    </a:cubicBezTo>
                    <a:cubicBezTo>
                      <a:pt x="108" y="1227"/>
                      <a:pt x="260" y="966"/>
                      <a:pt x="282" y="870"/>
                    </a:cubicBezTo>
                    <a:cubicBezTo>
                      <a:pt x="299" y="797"/>
                      <a:pt x="299" y="654"/>
                      <a:pt x="312" y="601"/>
                    </a:cubicBezTo>
                    <a:lnTo>
                      <a:pt x="0" y="326"/>
                    </a:lnTo>
                    <a:lnTo>
                      <a:pt x="557" y="0"/>
                    </a:lnTo>
                    <a:lnTo>
                      <a:pt x="689" y="3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8218385" y="4271715"/>
                <a:ext cx="36360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827" extrusionOk="0">
                    <a:moveTo>
                      <a:pt x="71" y="827"/>
                    </a:moveTo>
                    <a:lnTo>
                      <a:pt x="1010" y="93"/>
                    </a:lnTo>
                    <a:lnTo>
                      <a:pt x="938" y="0"/>
                    </a:lnTo>
                    <a:lnTo>
                      <a:pt x="0" y="733"/>
                    </a:lnTo>
                    <a:lnTo>
                      <a:pt x="71" y="8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8269145" y="4298715"/>
                <a:ext cx="7200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82" extrusionOk="0">
                    <a:moveTo>
                      <a:pt x="177" y="10"/>
                    </a:moveTo>
                    <a:cubicBezTo>
                      <a:pt x="179" y="10"/>
                      <a:pt x="180" y="11"/>
                      <a:pt x="182" y="12"/>
                    </a:cubicBezTo>
                    <a:cubicBezTo>
                      <a:pt x="193" y="16"/>
                      <a:pt x="205" y="26"/>
                      <a:pt x="198" y="40"/>
                    </a:cubicBezTo>
                    <a:cubicBezTo>
                      <a:pt x="194" y="47"/>
                      <a:pt x="187" y="51"/>
                      <a:pt x="180" y="55"/>
                    </a:cubicBezTo>
                    <a:cubicBezTo>
                      <a:pt x="157" y="67"/>
                      <a:pt x="131" y="73"/>
                      <a:pt x="105" y="77"/>
                    </a:cubicBezTo>
                    <a:cubicBezTo>
                      <a:pt x="77" y="81"/>
                      <a:pt x="47" y="85"/>
                      <a:pt x="20" y="76"/>
                    </a:cubicBezTo>
                    <a:cubicBezTo>
                      <a:pt x="-8" y="67"/>
                      <a:pt x="-4" y="35"/>
                      <a:pt x="22" y="22"/>
                    </a:cubicBezTo>
                    <a:cubicBezTo>
                      <a:pt x="66" y="0"/>
                      <a:pt x="130" y="-8"/>
                      <a:pt x="177" y="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8269145" y="4249755"/>
                <a:ext cx="716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82" extrusionOk="0">
                    <a:moveTo>
                      <a:pt x="176" y="9"/>
                    </a:moveTo>
                    <a:cubicBezTo>
                      <a:pt x="178" y="10"/>
                      <a:pt x="179" y="11"/>
                      <a:pt x="181" y="11"/>
                    </a:cubicBezTo>
                    <a:cubicBezTo>
                      <a:pt x="191" y="16"/>
                      <a:pt x="204" y="26"/>
                      <a:pt x="197" y="40"/>
                    </a:cubicBezTo>
                    <a:cubicBezTo>
                      <a:pt x="193" y="47"/>
                      <a:pt x="186" y="51"/>
                      <a:pt x="179" y="54"/>
                    </a:cubicBezTo>
                    <a:cubicBezTo>
                      <a:pt x="156" y="67"/>
                      <a:pt x="130" y="73"/>
                      <a:pt x="104" y="77"/>
                    </a:cubicBezTo>
                    <a:cubicBezTo>
                      <a:pt x="76" y="81"/>
                      <a:pt x="46" y="85"/>
                      <a:pt x="19" y="76"/>
                    </a:cubicBezTo>
                    <a:cubicBezTo>
                      <a:pt x="-9" y="67"/>
                      <a:pt x="-5" y="34"/>
                      <a:pt x="21" y="21"/>
                    </a:cubicBezTo>
                    <a:cubicBezTo>
                      <a:pt x="65" y="-1"/>
                      <a:pt x="130" y="-8"/>
                      <a:pt x="176" y="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6971705" y="3176235"/>
                <a:ext cx="443160" cy="126216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3506" extrusionOk="0">
                    <a:moveTo>
                      <a:pt x="1231" y="471"/>
                    </a:moveTo>
                    <a:lnTo>
                      <a:pt x="825" y="909"/>
                    </a:lnTo>
                    <a:lnTo>
                      <a:pt x="383" y="3393"/>
                    </a:lnTo>
                    <a:lnTo>
                      <a:pt x="362" y="3506"/>
                    </a:lnTo>
                    <a:lnTo>
                      <a:pt x="294" y="3499"/>
                    </a:lnTo>
                    <a:lnTo>
                      <a:pt x="0" y="3468"/>
                    </a:lnTo>
                    <a:lnTo>
                      <a:pt x="2" y="3328"/>
                    </a:lnTo>
                    <a:lnTo>
                      <a:pt x="23" y="1953"/>
                    </a:lnTo>
                    <a:lnTo>
                      <a:pt x="41" y="765"/>
                    </a:lnTo>
                    <a:lnTo>
                      <a:pt x="555" y="0"/>
                    </a:lnTo>
                    <a:lnTo>
                      <a:pt x="1231" y="471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7077545" y="3290355"/>
                <a:ext cx="337320" cy="114804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189" extrusionOk="0">
                    <a:moveTo>
                      <a:pt x="68" y="3189"/>
                    </a:moveTo>
                    <a:lnTo>
                      <a:pt x="0" y="3182"/>
                    </a:lnTo>
                    <a:lnTo>
                      <a:pt x="246" y="643"/>
                    </a:lnTo>
                    <a:lnTo>
                      <a:pt x="716" y="0"/>
                    </a:lnTo>
                    <a:lnTo>
                      <a:pt x="937" y="154"/>
                    </a:lnTo>
                    <a:lnTo>
                      <a:pt x="531" y="592"/>
                    </a:lnTo>
                    <a:lnTo>
                      <a:pt x="68" y="3189"/>
                    </a:ln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6694865" y="4288635"/>
                <a:ext cx="445320" cy="273240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759" extrusionOk="0">
                    <a:moveTo>
                      <a:pt x="1175" y="307"/>
                    </a:moveTo>
                    <a:cubicBezTo>
                      <a:pt x="1189" y="444"/>
                      <a:pt x="1177" y="705"/>
                      <a:pt x="1174" y="759"/>
                    </a:cubicBezTo>
                    <a:lnTo>
                      <a:pt x="0" y="585"/>
                    </a:lnTo>
                    <a:cubicBezTo>
                      <a:pt x="6" y="566"/>
                      <a:pt x="18" y="543"/>
                      <a:pt x="46" y="534"/>
                    </a:cubicBezTo>
                    <a:cubicBezTo>
                      <a:pt x="127" y="510"/>
                      <a:pt x="420" y="440"/>
                      <a:pt x="503" y="390"/>
                    </a:cubicBezTo>
                    <a:cubicBezTo>
                      <a:pt x="568" y="351"/>
                      <a:pt x="669" y="252"/>
                      <a:pt x="716" y="225"/>
                    </a:cubicBezTo>
                    <a:lnTo>
                      <a:pt x="725" y="0"/>
                    </a:lnTo>
                    <a:lnTo>
                      <a:pt x="1237" y="79"/>
                    </a:lnTo>
                    <a:lnTo>
                      <a:pt x="1175" y="3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6688385" y="4499235"/>
                <a:ext cx="429120" cy="10476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1" extrusionOk="0">
                    <a:moveTo>
                      <a:pt x="0" y="117"/>
                    </a:moveTo>
                    <a:lnTo>
                      <a:pt x="1174" y="291"/>
                    </a:lnTo>
                    <a:lnTo>
                      <a:pt x="1192" y="174"/>
                    </a:lnTo>
                    <a:lnTo>
                      <a:pt x="18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6883505" y="4381875"/>
                <a:ext cx="5904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5" extrusionOk="0">
                    <a:moveTo>
                      <a:pt x="160" y="108"/>
                    </a:moveTo>
                    <a:cubicBezTo>
                      <a:pt x="160" y="109"/>
                      <a:pt x="161" y="111"/>
                      <a:pt x="162" y="112"/>
                    </a:cubicBezTo>
                    <a:cubicBezTo>
                      <a:pt x="166" y="124"/>
                      <a:pt x="167" y="140"/>
                      <a:pt x="153" y="144"/>
                    </a:cubicBezTo>
                    <a:cubicBezTo>
                      <a:pt x="145" y="146"/>
                      <a:pt x="137" y="144"/>
                      <a:pt x="130" y="141"/>
                    </a:cubicBezTo>
                    <a:cubicBezTo>
                      <a:pt x="105" y="132"/>
                      <a:pt x="83" y="118"/>
                      <a:pt x="62" y="102"/>
                    </a:cubicBezTo>
                    <a:cubicBezTo>
                      <a:pt x="40" y="84"/>
                      <a:pt x="16" y="66"/>
                      <a:pt x="4" y="40"/>
                    </a:cubicBezTo>
                    <a:cubicBezTo>
                      <a:pt x="-9" y="12"/>
                      <a:pt x="17" y="-7"/>
                      <a:pt x="44" y="3"/>
                    </a:cubicBezTo>
                    <a:cubicBezTo>
                      <a:pt x="91" y="20"/>
                      <a:pt x="140" y="61"/>
                      <a:pt x="160" y="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6918425" y="4347675"/>
                <a:ext cx="5904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5" extrusionOk="0">
                    <a:moveTo>
                      <a:pt x="160" y="108"/>
                    </a:moveTo>
                    <a:cubicBezTo>
                      <a:pt x="160" y="109"/>
                      <a:pt x="161" y="111"/>
                      <a:pt x="162" y="112"/>
                    </a:cubicBezTo>
                    <a:cubicBezTo>
                      <a:pt x="166" y="123"/>
                      <a:pt x="167" y="139"/>
                      <a:pt x="152" y="144"/>
                    </a:cubicBezTo>
                    <a:cubicBezTo>
                      <a:pt x="145" y="146"/>
                      <a:pt x="137" y="144"/>
                      <a:pt x="130" y="141"/>
                    </a:cubicBezTo>
                    <a:cubicBezTo>
                      <a:pt x="105" y="132"/>
                      <a:pt x="82" y="118"/>
                      <a:pt x="62" y="102"/>
                    </a:cubicBezTo>
                    <a:cubicBezTo>
                      <a:pt x="39" y="84"/>
                      <a:pt x="15" y="66"/>
                      <a:pt x="3" y="40"/>
                    </a:cubicBezTo>
                    <a:cubicBezTo>
                      <a:pt x="-9" y="12"/>
                      <a:pt x="16" y="-7"/>
                      <a:pt x="43" y="3"/>
                    </a:cubicBezTo>
                    <a:cubicBezTo>
                      <a:pt x="90" y="20"/>
                      <a:pt x="140" y="61"/>
                      <a:pt x="160" y="1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6930305" y="4305915"/>
                <a:ext cx="6948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98" extrusionOk="0">
                    <a:moveTo>
                      <a:pt x="180" y="56"/>
                    </a:moveTo>
                    <a:cubicBezTo>
                      <a:pt x="181" y="57"/>
                      <a:pt x="182" y="58"/>
                      <a:pt x="184" y="60"/>
                    </a:cubicBezTo>
                    <a:cubicBezTo>
                      <a:pt x="191" y="68"/>
                      <a:pt x="198" y="83"/>
                      <a:pt x="186" y="92"/>
                    </a:cubicBezTo>
                    <a:cubicBezTo>
                      <a:pt x="180" y="97"/>
                      <a:pt x="172" y="98"/>
                      <a:pt x="164" y="98"/>
                    </a:cubicBezTo>
                    <a:cubicBezTo>
                      <a:pt x="138" y="99"/>
                      <a:pt x="112" y="93"/>
                      <a:pt x="87" y="86"/>
                    </a:cubicBezTo>
                    <a:cubicBezTo>
                      <a:pt x="60" y="78"/>
                      <a:pt x="31" y="69"/>
                      <a:pt x="10" y="50"/>
                    </a:cubicBezTo>
                    <a:cubicBezTo>
                      <a:pt x="-12" y="29"/>
                      <a:pt x="5" y="1"/>
                      <a:pt x="34" y="0"/>
                    </a:cubicBezTo>
                    <a:cubicBezTo>
                      <a:pt x="84" y="0"/>
                      <a:pt x="145" y="20"/>
                      <a:pt x="180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7051265" y="2854755"/>
                <a:ext cx="1030680" cy="675720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1877" extrusionOk="0">
                    <a:moveTo>
                      <a:pt x="2863" y="1594"/>
                    </a:moveTo>
                    <a:lnTo>
                      <a:pt x="2520" y="1673"/>
                    </a:lnTo>
                    <a:lnTo>
                      <a:pt x="1633" y="1877"/>
                    </a:lnTo>
                    <a:lnTo>
                      <a:pt x="1623" y="1769"/>
                    </a:lnTo>
                    <a:lnTo>
                      <a:pt x="1613" y="1645"/>
                    </a:lnTo>
                    <a:lnTo>
                      <a:pt x="1570" y="1120"/>
                    </a:lnTo>
                    <a:lnTo>
                      <a:pt x="1283" y="1495"/>
                    </a:lnTo>
                    <a:lnTo>
                      <a:pt x="1196" y="1609"/>
                    </a:lnTo>
                    <a:lnTo>
                      <a:pt x="1011" y="1850"/>
                    </a:lnTo>
                    <a:lnTo>
                      <a:pt x="0" y="1252"/>
                    </a:lnTo>
                    <a:lnTo>
                      <a:pt x="96" y="1124"/>
                    </a:lnTo>
                    <a:lnTo>
                      <a:pt x="168" y="1029"/>
                    </a:lnTo>
                    <a:lnTo>
                      <a:pt x="235" y="940"/>
                    </a:lnTo>
                    <a:lnTo>
                      <a:pt x="847" y="124"/>
                    </a:lnTo>
                    <a:lnTo>
                      <a:pt x="2314" y="18"/>
                    </a:lnTo>
                    <a:lnTo>
                      <a:pt x="2564" y="0"/>
                    </a:lnTo>
                    <a:lnTo>
                      <a:pt x="2825" y="1391"/>
                    </a:lnTo>
                    <a:lnTo>
                      <a:pt x="2840" y="1471"/>
                    </a:lnTo>
                    <a:lnTo>
                      <a:pt x="2840" y="1472"/>
                    </a:lnTo>
                    <a:lnTo>
                      <a:pt x="2863" y="15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7111745" y="3193155"/>
                <a:ext cx="401400" cy="24084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669" extrusionOk="0">
                    <a:moveTo>
                      <a:pt x="67" y="0"/>
                    </a:moveTo>
                    <a:lnTo>
                      <a:pt x="1115" y="555"/>
                    </a:lnTo>
                    <a:lnTo>
                      <a:pt x="1028" y="669"/>
                    </a:lnTo>
                    <a:lnTo>
                      <a:pt x="0" y="89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7631945" y="3355515"/>
                <a:ext cx="441720" cy="13608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78" extrusionOk="0">
                    <a:moveTo>
                      <a:pt x="1227" y="80"/>
                    </a:moveTo>
                    <a:lnTo>
                      <a:pt x="1227" y="81"/>
                    </a:lnTo>
                    <a:lnTo>
                      <a:pt x="10" y="378"/>
                    </a:lnTo>
                    <a:lnTo>
                      <a:pt x="0" y="254"/>
                    </a:lnTo>
                    <a:lnTo>
                      <a:pt x="1212" y="0"/>
                    </a:lnTo>
                    <a:lnTo>
                      <a:pt x="1227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7051265" y="3127995"/>
                <a:ext cx="637560" cy="39276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91" extrusionOk="0">
                    <a:moveTo>
                      <a:pt x="1771" y="0"/>
                    </a:moveTo>
                    <a:cubicBezTo>
                      <a:pt x="1771" y="0"/>
                      <a:pt x="1722" y="136"/>
                      <a:pt x="1590" y="180"/>
                    </a:cubicBezTo>
                    <a:lnTo>
                      <a:pt x="1570" y="361"/>
                    </a:lnTo>
                    <a:lnTo>
                      <a:pt x="1011" y="1091"/>
                    </a:lnTo>
                    <a:lnTo>
                      <a:pt x="0" y="493"/>
                    </a:lnTo>
                    <a:lnTo>
                      <a:pt x="96" y="365"/>
                    </a:lnTo>
                    <a:lnTo>
                      <a:pt x="1011" y="809"/>
                    </a:lnTo>
                    <a:lnTo>
                      <a:pt x="1491" y="180"/>
                    </a:lnTo>
                    <a:cubicBezTo>
                      <a:pt x="1491" y="180"/>
                      <a:pt x="1330" y="184"/>
                      <a:pt x="1252" y="60"/>
                    </a:cubicBezTo>
                    <a:cubicBezTo>
                      <a:pt x="1252" y="60"/>
                      <a:pt x="1527" y="125"/>
                      <a:pt x="1771" y="0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7884305" y="2854755"/>
                <a:ext cx="197640" cy="60228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673" extrusionOk="0">
                    <a:moveTo>
                      <a:pt x="549" y="1594"/>
                    </a:moveTo>
                    <a:lnTo>
                      <a:pt x="206" y="1673"/>
                    </a:lnTo>
                    <a:lnTo>
                      <a:pt x="0" y="18"/>
                    </a:lnTo>
                    <a:lnTo>
                      <a:pt x="250" y="0"/>
                    </a:lnTo>
                    <a:lnTo>
                      <a:pt x="549" y="1594"/>
                    </a:ln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6741305" y="1994355"/>
                <a:ext cx="608760" cy="71820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95" extrusionOk="0">
                    <a:moveTo>
                      <a:pt x="1691" y="147"/>
                    </a:moveTo>
                    <a:cubicBezTo>
                      <a:pt x="1667" y="493"/>
                      <a:pt x="1559" y="962"/>
                      <a:pt x="1450" y="1339"/>
                    </a:cubicBezTo>
                    <a:cubicBezTo>
                      <a:pt x="1419" y="1443"/>
                      <a:pt x="1389" y="1540"/>
                      <a:pt x="1360" y="1626"/>
                    </a:cubicBezTo>
                    <a:cubicBezTo>
                      <a:pt x="1292" y="1827"/>
                      <a:pt x="1233" y="1964"/>
                      <a:pt x="1206" y="1977"/>
                    </a:cubicBezTo>
                    <a:cubicBezTo>
                      <a:pt x="1116" y="2019"/>
                      <a:pt x="361" y="1977"/>
                      <a:pt x="141" y="1962"/>
                    </a:cubicBezTo>
                    <a:cubicBezTo>
                      <a:pt x="103" y="1961"/>
                      <a:pt x="81" y="1959"/>
                      <a:pt x="81" y="1959"/>
                    </a:cubicBezTo>
                    <a:lnTo>
                      <a:pt x="68" y="1901"/>
                    </a:lnTo>
                    <a:lnTo>
                      <a:pt x="0" y="1604"/>
                    </a:lnTo>
                    <a:lnTo>
                      <a:pt x="0" y="1604"/>
                    </a:lnTo>
                    <a:lnTo>
                      <a:pt x="950" y="1461"/>
                    </a:lnTo>
                    <a:cubicBezTo>
                      <a:pt x="950" y="1461"/>
                      <a:pt x="952" y="1362"/>
                      <a:pt x="957" y="1221"/>
                    </a:cubicBezTo>
                    <a:cubicBezTo>
                      <a:pt x="968" y="925"/>
                      <a:pt x="993" y="442"/>
                      <a:pt x="1039" y="292"/>
                    </a:cubicBezTo>
                    <a:cubicBezTo>
                      <a:pt x="1062" y="216"/>
                      <a:pt x="1160" y="105"/>
                      <a:pt x="1268" y="0"/>
                    </a:cubicBezTo>
                    <a:lnTo>
                      <a:pt x="1691" y="147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6456905" y="2564235"/>
                <a:ext cx="378360" cy="250560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96" extrusionOk="0">
                    <a:moveTo>
                      <a:pt x="1051" y="207"/>
                    </a:moveTo>
                    <a:cubicBezTo>
                      <a:pt x="1047" y="219"/>
                      <a:pt x="1024" y="254"/>
                      <a:pt x="994" y="295"/>
                    </a:cubicBezTo>
                    <a:cubicBezTo>
                      <a:pt x="974" y="322"/>
                      <a:pt x="952" y="353"/>
                      <a:pt x="931" y="380"/>
                    </a:cubicBezTo>
                    <a:cubicBezTo>
                      <a:pt x="895" y="427"/>
                      <a:pt x="864" y="465"/>
                      <a:pt x="859" y="469"/>
                    </a:cubicBezTo>
                    <a:cubicBezTo>
                      <a:pt x="842" y="482"/>
                      <a:pt x="757" y="502"/>
                      <a:pt x="686" y="516"/>
                    </a:cubicBezTo>
                    <a:lnTo>
                      <a:pt x="685" y="516"/>
                    </a:lnTo>
                    <a:cubicBezTo>
                      <a:pt x="629" y="527"/>
                      <a:pt x="581" y="535"/>
                      <a:pt x="581" y="535"/>
                    </a:cubicBezTo>
                    <a:lnTo>
                      <a:pt x="491" y="695"/>
                    </a:lnTo>
                    <a:cubicBezTo>
                      <a:pt x="483" y="696"/>
                      <a:pt x="472" y="694"/>
                      <a:pt x="459" y="689"/>
                    </a:cubicBezTo>
                    <a:cubicBezTo>
                      <a:pt x="449" y="685"/>
                      <a:pt x="436" y="679"/>
                      <a:pt x="423" y="671"/>
                    </a:cubicBezTo>
                    <a:cubicBezTo>
                      <a:pt x="420" y="669"/>
                      <a:pt x="417" y="668"/>
                      <a:pt x="415" y="666"/>
                    </a:cubicBezTo>
                    <a:cubicBezTo>
                      <a:pt x="388" y="649"/>
                      <a:pt x="360" y="629"/>
                      <a:pt x="333" y="608"/>
                    </a:cubicBezTo>
                    <a:cubicBezTo>
                      <a:pt x="328" y="605"/>
                      <a:pt x="322" y="600"/>
                      <a:pt x="317" y="596"/>
                    </a:cubicBezTo>
                    <a:cubicBezTo>
                      <a:pt x="273" y="560"/>
                      <a:pt x="239" y="529"/>
                      <a:pt x="239" y="529"/>
                    </a:cubicBezTo>
                    <a:lnTo>
                      <a:pt x="266" y="440"/>
                    </a:lnTo>
                    <a:lnTo>
                      <a:pt x="308" y="303"/>
                    </a:lnTo>
                    <a:lnTo>
                      <a:pt x="423" y="190"/>
                    </a:lnTo>
                    <a:lnTo>
                      <a:pt x="331" y="136"/>
                    </a:lnTo>
                    <a:cubicBezTo>
                      <a:pt x="331" y="136"/>
                      <a:pt x="33" y="380"/>
                      <a:pt x="4" y="333"/>
                    </a:cubicBezTo>
                    <a:cubicBezTo>
                      <a:pt x="-27" y="286"/>
                      <a:pt x="131" y="151"/>
                      <a:pt x="236" y="64"/>
                    </a:cubicBezTo>
                    <a:cubicBezTo>
                      <a:pt x="243" y="58"/>
                      <a:pt x="252" y="53"/>
                      <a:pt x="262" y="47"/>
                    </a:cubicBezTo>
                    <a:cubicBezTo>
                      <a:pt x="272" y="43"/>
                      <a:pt x="282" y="38"/>
                      <a:pt x="294" y="33"/>
                    </a:cubicBezTo>
                    <a:cubicBezTo>
                      <a:pt x="294" y="33"/>
                      <a:pt x="295" y="34"/>
                      <a:pt x="296" y="33"/>
                    </a:cubicBezTo>
                    <a:cubicBezTo>
                      <a:pt x="352" y="13"/>
                      <a:pt x="427" y="4"/>
                      <a:pt x="495" y="2"/>
                    </a:cubicBezTo>
                    <a:cubicBezTo>
                      <a:pt x="515" y="0"/>
                      <a:pt x="535" y="0"/>
                      <a:pt x="552" y="0"/>
                    </a:cubicBezTo>
                    <a:lnTo>
                      <a:pt x="552" y="0"/>
                    </a:lnTo>
                    <a:cubicBezTo>
                      <a:pt x="589" y="-1"/>
                      <a:pt x="622" y="0"/>
                      <a:pt x="647" y="0"/>
                    </a:cubicBezTo>
                    <a:lnTo>
                      <a:pt x="790" y="21"/>
                    </a:lnTo>
                    <a:lnTo>
                      <a:pt x="791" y="21"/>
                    </a:lnTo>
                    <a:lnTo>
                      <a:pt x="818" y="25"/>
                    </a:lnTo>
                    <a:lnTo>
                      <a:pt x="836" y="27"/>
                    </a:lnTo>
                    <a:lnTo>
                      <a:pt x="893" y="35"/>
                    </a:lnTo>
                    <a:lnTo>
                      <a:pt x="915" y="39"/>
                    </a:lnTo>
                    <a:lnTo>
                      <a:pt x="1021" y="170"/>
                    </a:lnTo>
                    <a:lnTo>
                      <a:pt x="1051" y="207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6542945" y="2579715"/>
                <a:ext cx="687960" cy="23508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653" extrusionOk="0">
                    <a:moveTo>
                      <a:pt x="1911" y="0"/>
                    </a:moveTo>
                    <a:cubicBezTo>
                      <a:pt x="1843" y="201"/>
                      <a:pt x="1784" y="338"/>
                      <a:pt x="1757" y="351"/>
                    </a:cubicBezTo>
                    <a:cubicBezTo>
                      <a:pt x="1667" y="393"/>
                      <a:pt x="912" y="350"/>
                      <a:pt x="692" y="337"/>
                    </a:cubicBezTo>
                    <a:cubicBezTo>
                      <a:pt x="656" y="384"/>
                      <a:pt x="625" y="422"/>
                      <a:pt x="620" y="426"/>
                    </a:cubicBezTo>
                    <a:cubicBezTo>
                      <a:pt x="603" y="439"/>
                      <a:pt x="518" y="459"/>
                      <a:pt x="447" y="473"/>
                    </a:cubicBezTo>
                    <a:lnTo>
                      <a:pt x="446" y="473"/>
                    </a:lnTo>
                    <a:cubicBezTo>
                      <a:pt x="390" y="484"/>
                      <a:pt x="342" y="492"/>
                      <a:pt x="342" y="492"/>
                    </a:cubicBezTo>
                    <a:lnTo>
                      <a:pt x="252" y="652"/>
                    </a:lnTo>
                    <a:cubicBezTo>
                      <a:pt x="244" y="653"/>
                      <a:pt x="233" y="651"/>
                      <a:pt x="220" y="646"/>
                    </a:cubicBezTo>
                    <a:cubicBezTo>
                      <a:pt x="210" y="642"/>
                      <a:pt x="197" y="636"/>
                      <a:pt x="184" y="628"/>
                    </a:cubicBezTo>
                    <a:cubicBezTo>
                      <a:pt x="181" y="626"/>
                      <a:pt x="178" y="625"/>
                      <a:pt x="176" y="623"/>
                    </a:cubicBezTo>
                    <a:cubicBezTo>
                      <a:pt x="149" y="606"/>
                      <a:pt x="121" y="586"/>
                      <a:pt x="94" y="565"/>
                    </a:cubicBezTo>
                    <a:cubicBezTo>
                      <a:pt x="89" y="562"/>
                      <a:pt x="83" y="557"/>
                      <a:pt x="78" y="553"/>
                    </a:cubicBezTo>
                    <a:cubicBezTo>
                      <a:pt x="34" y="517"/>
                      <a:pt x="0" y="486"/>
                      <a:pt x="0" y="486"/>
                    </a:cubicBezTo>
                    <a:lnTo>
                      <a:pt x="27" y="397"/>
                    </a:lnTo>
                    <a:cubicBezTo>
                      <a:pt x="32" y="402"/>
                      <a:pt x="37" y="408"/>
                      <a:pt x="43" y="414"/>
                    </a:cubicBezTo>
                    <a:cubicBezTo>
                      <a:pt x="70" y="440"/>
                      <a:pt x="102" y="464"/>
                      <a:pt x="140" y="473"/>
                    </a:cubicBezTo>
                    <a:cubicBezTo>
                      <a:pt x="177" y="482"/>
                      <a:pt x="220" y="473"/>
                      <a:pt x="244" y="443"/>
                    </a:cubicBezTo>
                    <a:cubicBezTo>
                      <a:pt x="305" y="439"/>
                      <a:pt x="364" y="430"/>
                      <a:pt x="423" y="413"/>
                    </a:cubicBezTo>
                    <a:cubicBezTo>
                      <a:pt x="451" y="404"/>
                      <a:pt x="479" y="394"/>
                      <a:pt x="504" y="379"/>
                    </a:cubicBezTo>
                    <a:cubicBezTo>
                      <a:pt x="549" y="353"/>
                      <a:pt x="586" y="315"/>
                      <a:pt x="619" y="276"/>
                    </a:cubicBezTo>
                    <a:cubicBezTo>
                      <a:pt x="628" y="265"/>
                      <a:pt x="637" y="255"/>
                      <a:pt x="646" y="244"/>
                    </a:cubicBezTo>
                    <a:cubicBezTo>
                      <a:pt x="682" y="247"/>
                      <a:pt x="719" y="250"/>
                      <a:pt x="755" y="252"/>
                    </a:cubicBezTo>
                    <a:cubicBezTo>
                      <a:pt x="886" y="262"/>
                      <a:pt x="1021" y="271"/>
                      <a:pt x="1149" y="283"/>
                    </a:cubicBezTo>
                    <a:cubicBezTo>
                      <a:pt x="1296" y="295"/>
                      <a:pt x="1449" y="306"/>
                      <a:pt x="1589" y="254"/>
                    </a:cubicBezTo>
                    <a:cubicBezTo>
                      <a:pt x="1719" y="206"/>
                      <a:pt x="1822" y="109"/>
                      <a:pt x="1911" y="0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6663905" y="2640195"/>
                <a:ext cx="9432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25" extrusionOk="0">
                    <a:moveTo>
                      <a:pt x="262" y="27"/>
                    </a:moveTo>
                    <a:cubicBezTo>
                      <a:pt x="223" y="86"/>
                      <a:pt x="176" y="139"/>
                      <a:pt x="123" y="186"/>
                    </a:cubicBezTo>
                    <a:cubicBezTo>
                      <a:pt x="105" y="202"/>
                      <a:pt x="86" y="217"/>
                      <a:pt x="62" y="223"/>
                    </a:cubicBezTo>
                    <a:cubicBezTo>
                      <a:pt x="44" y="227"/>
                      <a:pt x="22" y="224"/>
                      <a:pt x="10" y="210"/>
                    </a:cubicBezTo>
                    <a:cubicBezTo>
                      <a:pt x="0" y="197"/>
                      <a:pt x="-1" y="180"/>
                      <a:pt x="0" y="164"/>
                    </a:cubicBezTo>
                    <a:cubicBezTo>
                      <a:pt x="4" y="103"/>
                      <a:pt x="29" y="44"/>
                      <a:pt x="71" y="0"/>
                    </a:cubicBezTo>
                    <a:cubicBezTo>
                      <a:pt x="54" y="46"/>
                      <a:pt x="38" y="94"/>
                      <a:pt x="30" y="142"/>
                    </a:cubicBezTo>
                    <a:cubicBezTo>
                      <a:pt x="27" y="158"/>
                      <a:pt x="26" y="179"/>
                      <a:pt x="41" y="187"/>
                    </a:cubicBezTo>
                    <a:cubicBezTo>
                      <a:pt x="48" y="190"/>
                      <a:pt x="57" y="189"/>
                      <a:pt x="64" y="187"/>
                    </a:cubicBezTo>
                    <a:cubicBezTo>
                      <a:pt x="87" y="179"/>
                      <a:pt x="106" y="164"/>
                      <a:pt x="123" y="148"/>
                    </a:cubicBezTo>
                    <a:cubicBezTo>
                      <a:pt x="169" y="110"/>
                      <a:pt x="218" y="67"/>
                      <a:pt x="262" y="27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36000" rIns="90000" bIns="36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6605945" y="2715435"/>
                <a:ext cx="49680" cy="9036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51" extrusionOk="0">
                    <a:moveTo>
                      <a:pt x="1" y="246"/>
                    </a:moveTo>
                    <a:cubicBezTo>
                      <a:pt x="3" y="248"/>
                      <a:pt x="6" y="249"/>
                      <a:pt x="9" y="251"/>
                    </a:cubicBezTo>
                    <a:cubicBezTo>
                      <a:pt x="11" y="244"/>
                      <a:pt x="15" y="234"/>
                      <a:pt x="20" y="223"/>
                    </a:cubicBezTo>
                    <a:cubicBezTo>
                      <a:pt x="30" y="198"/>
                      <a:pt x="44" y="164"/>
                      <a:pt x="61" y="127"/>
                    </a:cubicBezTo>
                    <a:cubicBezTo>
                      <a:pt x="77" y="90"/>
                      <a:pt x="94" y="58"/>
                      <a:pt x="110" y="36"/>
                    </a:cubicBezTo>
                    <a:cubicBezTo>
                      <a:pt x="114" y="30"/>
                      <a:pt x="117" y="25"/>
                      <a:pt x="121" y="21"/>
                    </a:cubicBezTo>
                    <a:cubicBezTo>
                      <a:pt x="124" y="17"/>
                      <a:pt x="127" y="13"/>
                      <a:pt x="130" y="10"/>
                    </a:cubicBezTo>
                    <a:cubicBezTo>
                      <a:pt x="135" y="4"/>
                      <a:pt x="138" y="0"/>
                      <a:pt x="138" y="0"/>
                    </a:cubicBezTo>
                    <a:cubicBezTo>
                      <a:pt x="138" y="0"/>
                      <a:pt x="133" y="2"/>
                      <a:pt x="126" y="5"/>
                    </a:cubicBezTo>
                    <a:cubicBezTo>
                      <a:pt x="122" y="7"/>
                      <a:pt x="117" y="10"/>
                      <a:pt x="113" y="13"/>
                    </a:cubicBezTo>
                    <a:cubicBezTo>
                      <a:pt x="107" y="16"/>
                      <a:pt x="102" y="20"/>
                      <a:pt x="96" y="25"/>
                    </a:cubicBezTo>
                    <a:cubicBezTo>
                      <a:pt x="72" y="42"/>
                      <a:pt x="43" y="74"/>
                      <a:pt x="25" y="114"/>
                    </a:cubicBezTo>
                    <a:cubicBezTo>
                      <a:pt x="7" y="154"/>
                      <a:pt x="1" y="193"/>
                      <a:pt x="1" y="220"/>
                    </a:cubicBezTo>
                    <a:cubicBezTo>
                      <a:pt x="0" y="231"/>
                      <a:pt x="1" y="239"/>
                      <a:pt x="1" y="246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6571025" y="2701395"/>
                <a:ext cx="48960" cy="8208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28" extrusionOk="0">
                    <a:moveTo>
                      <a:pt x="0" y="214"/>
                    </a:moveTo>
                    <a:cubicBezTo>
                      <a:pt x="5" y="219"/>
                      <a:pt x="11" y="223"/>
                      <a:pt x="16" y="228"/>
                    </a:cubicBezTo>
                    <a:cubicBezTo>
                      <a:pt x="17" y="226"/>
                      <a:pt x="18" y="224"/>
                      <a:pt x="19" y="223"/>
                    </a:cubicBezTo>
                    <a:cubicBezTo>
                      <a:pt x="29" y="198"/>
                      <a:pt x="43" y="164"/>
                      <a:pt x="59" y="127"/>
                    </a:cubicBezTo>
                    <a:cubicBezTo>
                      <a:pt x="76" y="90"/>
                      <a:pt x="93" y="58"/>
                      <a:pt x="109" y="36"/>
                    </a:cubicBezTo>
                    <a:cubicBezTo>
                      <a:pt x="113" y="30"/>
                      <a:pt x="116" y="25"/>
                      <a:pt x="119" y="21"/>
                    </a:cubicBezTo>
                    <a:cubicBezTo>
                      <a:pt x="123" y="17"/>
                      <a:pt x="126" y="13"/>
                      <a:pt x="128" y="10"/>
                    </a:cubicBezTo>
                    <a:cubicBezTo>
                      <a:pt x="134" y="4"/>
                      <a:pt x="136" y="0"/>
                      <a:pt x="136" y="0"/>
                    </a:cubicBezTo>
                    <a:cubicBezTo>
                      <a:pt x="136" y="0"/>
                      <a:pt x="132" y="2"/>
                      <a:pt x="125" y="5"/>
                    </a:cubicBezTo>
                    <a:cubicBezTo>
                      <a:pt x="121" y="8"/>
                      <a:pt x="116" y="10"/>
                      <a:pt x="111" y="13"/>
                    </a:cubicBezTo>
                    <a:cubicBezTo>
                      <a:pt x="106" y="16"/>
                      <a:pt x="101" y="20"/>
                      <a:pt x="94" y="24"/>
                    </a:cubicBezTo>
                    <a:cubicBezTo>
                      <a:pt x="70" y="42"/>
                      <a:pt x="42" y="74"/>
                      <a:pt x="24" y="114"/>
                    </a:cubicBezTo>
                    <a:cubicBezTo>
                      <a:pt x="7" y="152"/>
                      <a:pt x="1" y="188"/>
                      <a:pt x="0" y="214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37075" rIns="90000" bIns="370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7024265" y="1994715"/>
                <a:ext cx="321480" cy="54396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511" extrusionOk="0">
                    <a:moveTo>
                      <a:pt x="485" y="0"/>
                    </a:moveTo>
                    <a:cubicBezTo>
                      <a:pt x="485" y="0"/>
                      <a:pt x="259" y="73"/>
                      <a:pt x="217" y="195"/>
                    </a:cubicBezTo>
                    <a:cubicBezTo>
                      <a:pt x="175" y="317"/>
                      <a:pt x="0" y="1306"/>
                      <a:pt x="0" y="1306"/>
                    </a:cubicBezTo>
                    <a:lnTo>
                      <a:pt x="735" y="1511"/>
                    </a:lnTo>
                    <a:lnTo>
                      <a:pt x="893" y="996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7177625" y="1852515"/>
                <a:ext cx="767160" cy="106596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2961" extrusionOk="0">
                    <a:moveTo>
                      <a:pt x="411" y="2961"/>
                    </a:moveTo>
                    <a:cubicBezTo>
                      <a:pt x="438" y="2842"/>
                      <a:pt x="448" y="2681"/>
                      <a:pt x="449" y="2513"/>
                    </a:cubicBezTo>
                    <a:cubicBezTo>
                      <a:pt x="450" y="2380"/>
                      <a:pt x="445" y="2243"/>
                      <a:pt x="438" y="2121"/>
                    </a:cubicBezTo>
                    <a:cubicBezTo>
                      <a:pt x="425" y="1886"/>
                      <a:pt x="405" y="1704"/>
                      <a:pt x="405" y="1704"/>
                    </a:cubicBezTo>
                    <a:cubicBezTo>
                      <a:pt x="405" y="1704"/>
                      <a:pt x="248" y="1550"/>
                      <a:pt x="217" y="1525"/>
                    </a:cubicBezTo>
                    <a:cubicBezTo>
                      <a:pt x="-98" y="1266"/>
                      <a:pt x="8" y="754"/>
                      <a:pt x="59" y="395"/>
                    </a:cubicBezTo>
                    <a:cubicBezTo>
                      <a:pt x="100" y="385"/>
                      <a:pt x="100" y="385"/>
                      <a:pt x="140" y="374"/>
                    </a:cubicBezTo>
                    <a:cubicBezTo>
                      <a:pt x="198" y="358"/>
                      <a:pt x="255" y="342"/>
                      <a:pt x="313" y="323"/>
                    </a:cubicBezTo>
                    <a:lnTo>
                      <a:pt x="314" y="323"/>
                    </a:lnTo>
                    <a:cubicBezTo>
                      <a:pt x="389" y="300"/>
                      <a:pt x="464" y="275"/>
                      <a:pt x="538" y="248"/>
                    </a:cubicBezTo>
                    <a:cubicBezTo>
                      <a:pt x="546" y="245"/>
                      <a:pt x="556" y="241"/>
                      <a:pt x="566" y="238"/>
                    </a:cubicBezTo>
                    <a:cubicBezTo>
                      <a:pt x="581" y="232"/>
                      <a:pt x="606" y="209"/>
                      <a:pt x="607" y="208"/>
                    </a:cubicBezTo>
                    <a:cubicBezTo>
                      <a:pt x="609" y="206"/>
                      <a:pt x="945" y="70"/>
                      <a:pt x="950" y="70"/>
                    </a:cubicBezTo>
                    <a:cubicBezTo>
                      <a:pt x="989" y="56"/>
                      <a:pt x="1027" y="42"/>
                      <a:pt x="1065" y="28"/>
                    </a:cubicBezTo>
                    <a:cubicBezTo>
                      <a:pt x="1070" y="26"/>
                      <a:pt x="1075" y="24"/>
                      <a:pt x="1081" y="22"/>
                    </a:cubicBezTo>
                    <a:lnTo>
                      <a:pt x="1120" y="8"/>
                    </a:lnTo>
                    <a:cubicBezTo>
                      <a:pt x="1128" y="5"/>
                      <a:pt x="1136" y="2"/>
                      <a:pt x="1144" y="0"/>
                    </a:cubicBezTo>
                    <a:cubicBezTo>
                      <a:pt x="1146" y="6"/>
                      <a:pt x="2141" y="1551"/>
                      <a:pt x="2131" y="2856"/>
                    </a:cubicBezTo>
                    <a:lnTo>
                      <a:pt x="411" y="29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7325585" y="1852515"/>
                <a:ext cx="619200" cy="106596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2961" extrusionOk="0">
                    <a:moveTo>
                      <a:pt x="0" y="2961"/>
                    </a:moveTo>
                    <a:cubicBezTo>
                      <a:pt x="27" y="2842"/>
                      <a:pt x="37" y="2681"/>
                      <a:pt x="38" y="2513"/>
                    </a:cubicBezTo>
                    <a:cubicBezTo>
                      <a:pt x="39" y="2380"/>
                      <a:pt x="34" y="2243"/>
                      <a:pt x="27" y="2121"/>
                    </a:cubicBezTo>
                    <a:cubicBezTo>
                      <a:pt x="289" y="2230"/>
                      <a:pt x="885" y="2281"/>
                      <a:pt x="980" y="1905"/>
                    </a:cubicBezTo>
                    <a:cubicBezTo>
                      <a:pt x="1098" y="1439"/>
                      <a:pt x="506" y="343"/>
                      <a:pt x="506" y="343"/>
                    </a:cubicBezTo>
                    <a:lnTo>
                      <a:pt x="654" y="28"/>
                    </a:lnTo>
                    <a:cubicBezTo>
                      <a:pt x="659" y="26"/>
                      <a:pt x="664" y="24"/>
                      <a:pt x="670" y="22"/>
                    </a:cubicBezTo>
                    <a:lnTo>
                      <a:pt x="709" y="8"/>
                    </a:lnTo>
                    <a:cubicBezTo>
                      <a:pt x="717" y="5"/>
                      <a:pt x="725" y="2"/>
                      <a:pt x="733" y="0"/>
                    </a:cubicBezTo>
                    <a:cubicBezTo>
                      <a:pt x="735" y="6"/>
                      <a:pt x="1730" y="1551"/>
                      <a:pt x="1720" y="2856"/>
                    </a:cubicBezTo>
                    <a:lnTo>
                      <a:pt x="0" y="29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7366985" y="2374875"/>
                <a:ext cx="353160" cy="89640"/>
              </a:xfrm>
              <a:custGeom>
                <a:avLst/>
                <a:gdLst/>
                <a:ahLst/>
                <a:cxnLst/>
                <a:rect l="l" t="t" r="r" b="b"/>
                <a:pathLst>
                  <a:path w="981" h="249" extrusionOk="0">
                    <a:moveTo>
                      <a:pt x="981" y="0"/>
                    </a:moveTo>
                    <a:cubicBezTo>
                      <a:pt x="804" y="104"/>
                      <a:pt x="574" y="113"/>
                      <a:pt x="390" y="23"/>
                    </a:cubicBezTo>
                    <a:cubicBezTo>
                      <a:pt x="286" y="132"/>
                      <a:pt x="148" y="208"/>
                      <a:pt x="0" y="237"/>
                    </a:cubicBezTo>
                    <a:cubicBezTo>
                      <a:pt x="142" y="273"/>
                      <a:pt x="284" y="231"/>
                      <a:pt x="380" y="119"/>
                    </a:cubicBezTo>
                    <a:cubicBezTo>
                      <a:pt x="574" y="200"/>
                      <a:pt x="831" y="147"/>
                      <a:pt x="981" y="0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4625" rIns="90000" bIns="446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7325585" y="1852155"/>
                <a:ext cx="619200" cy="106632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2962" extrusionOk="0">
                    <a:moveTo>
                      <a:pt x="1720" y="2857"/>
                    </a:moveTo>
                    <a:lnTo>
                      <a:pt x="0" y="2962"/>
                    </a:lnTo>
                    <a:cubicBezTo>
                      <a:pt x="27" y="2843"/>
                      <a:pt x="37" y="2682"/>
                      <a:pt x="38" y="2514"/>
                    </a:cubicBezTo>
                    <a:cubicBezTo>
                      <a:pt x="475" y="2556"/>
                      <a:pt x="1324" y="2476"/>
                      <a:pt x="1318" y="2037"/>
                    </a:cubicBezTo>
                    <a:cubicBezTo>
                      <a:pt x="1310" y="1502"/>
                      <a:pt x="531" y="145"/>
                      <a:pt x="531" y="145"/>
                    </a:cubicBezTo>
                    <a:lnTo>
                      <a:pt x="709" y="9"/>
                    </a:lnTo>
                    <a:cubicBezTo>
                      <a:pt x="717" y="6"/>
                      <a:pt x="725" y="3"/>
                      <a:pt x="733" y="0"/>
                    </a:cubicBezTo>
                    <a:cubicBezTo>
                      <a:pt x="735" y="7"/>
                      <a:pt x="1730" y="1552"/>
                      <a:pt x="1720" y="2857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7619705" y="1858995"/>
                <a:ext cx="712440" cy="84132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2337" extrusionOk="0">
                    <a:moveTo>
                      <a:pt x="1979" y="1191"/>
                    </a:moveTo>
                    <a:cubicBezTo>
                      <a:pt x="1989" y="1308"/>
                      <a:pt x="1573" y="2250"/>
                      <a:pt x="1573" y="2250"/>
                    </a:cubicBezTo>
                    <a:lnTo>
                      <a:pt x="1422" y="2280"/>
                    </a:lnTo>
                    <a:lnTo>
                      <a:pt x="1139" y="2337"/>
                    </a:lnTo>
                    <a:lnTo>
                      <a:pt x="1411" y="1256"/>
                    </a:lnTo>
                    <a:cubicBezTo>
                      <a:pt x="1411" y="1256"/>
                      <a:pt x="1235" y="1186"/>
                      <a:pt x="1025" y="1097"/>
                    </a:cubicBezTo>
                    <a:cubicBezTo>
                      <a:pt x="766" y="986"/>
                      <a:pt x="455" y="846"/>
                      <a:pt x="354" y="768"/>
                    </a:cubicBezTo>
                    <a:cubicBezTo>
                      <a:pt x="197" y="647"/>
                      <a:pt x="0" y="16"/>
                      <a:pt x="0" y="16"/>
                    </a:cubicBezTo>
                    <a:lnTo>
                      <a:pt x="24" y="8"/>
                    </a:lnTo>
                    <a:cubicBezTo>
                      <a:pt x="246" y="-57"/>
                      <a:pt x="808" y="270"/>
                      <a:pt x="1272" y="597"/>
                    </a:cubicBezTo>
                    <a:cubicBezTo>
                      <a:pt x="1657" y="868"/>
                      <a:pt x="1974" y="1139"/>
                      <a:pt x="1979" y="1191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6755345" y="2549475"/>
                <a:ext cx="47016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404" extrusionOk="0">
                    <a:moveTo>
                      <a:pt x="0" y="0"/>
                    </a:moveTo>
                    <a:lnTo>
                      <a:pt x="1306" y="4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6753545" y="2544435"/>
                <a:ext cx="473400" cy="15588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3" extrusionOk="0">
                    <a:moveTo>
                      <a:pt x="1315" y="404"/>
                    </a:moveTo>
                    <a:lnTo>
                      <a:pt x="1306" y="433"/>
                    </a:lnTo>
                    <a:lnTo>
                      <a:pt x="0" y="30"/>
                    </a:lnTo>
                    <a:lnTo>
                      <a:pt x="9" y="0"/>
                    </a:lnTo>
                    <a:lnTo>
                      <a:pt x="1315" y="4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6730865" y="2445075"/>
                <a:ext cx="56304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483" extrusionOk="0">
                    <a:moveTo>
                      <a:pt x="0" y="0"/>
                    </a:moveTo>
                    <a:lnTo>
                      <a:pt x="1564" y="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6729425" y="2439675"/>
                <a:ext cx="566280" cy="18468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513" extrusionOk="0">
                    <a:moveTo>
                      <a:pt x="1573" y="483"/>
                    </a:moveTo>
                    <a:lnTo>
                      <a:pt x="1564" y="513"/>
                    </a:lnTo>
                    <a:lnTo>
                      <a:pt x="0" y="29"/>
                    </a:lnTo>
                    <a:lnTo>
                      <a:pt x="9" y="0"/>
                    </a:lnTo>
                    <a:lnTo>
                      <a:pt x="1573" y="4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6758585" y="2356155"/>
                <a:ext cx="562680" cy="17388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483" extrusionOk="0">
                    <a:moveTo>
                      <a:pt x="0" y="0"/>
                    </a:moveTo>
                    <a:lnTo>
                      <a:pt x="1563" y="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6756785" y="2350755"/>
                <a:ext cx="566280" cy="18468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513" extrusionOk="0">
                    <a:moveTo>
                      <a:pt x="1573" y="483"/>
                    </a:moveTo>
                    <a:lnTo>
                      <a:pt x="1564" y="513"/>
                    </a:lnTo>
                    <a:lnTo>
                      <a:pt x="0" y="30"/>
                    </a:lnTo>
                    <a:lnTo>
                      <a:pt x="9" y="0"/>
                    </a:lnTo>
                    <a:lnTo>
                      <a:pt x="1573" y="4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6837425" y="2283075"/>
                <a:ext cx="470520" cy="145440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404" extrusionOk="0">
                    <a:moveTo>
                      <a:pt x="0" y="0"/>
                    </a:moveTo>
                    <a:lnTo>
                      <a:pt x="1307" y="4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6835985" y="2278035"/>
                <a:ext cx="473400" cy="15588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3" extrusionOk="0">
                    <a:moveTo>
                      <a:pt x="1315" y="403"/>
                    </a:moveTo>
                    <a:lnTo>
                      <a:pt x="1306" y="433"/>
                    </a:lnTo>
                    <a:lnTo>
                      <a:pt x="0" y="29"/>
                    </a:lnTo>
                    <a:lnTo>
                      <a:pt x="9" y="0"/>
                    </a:lnTo>
                    <a:lnTo>
                      <a:pt x="1315" y="4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6859025" y="2229075"/>
                <a:ext cx="129600" cy="42048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1168" extrusionOk="0">
                    <a:moveTo>
                      <a:pt x="0" y="1168"/>
                    </a:moveTo>
                    <a:lnTo>
                      <a:pt x="360" y="0"/>
                    </a:lnTo>
                    <a:lnTo>
                      <a:pt x="0" y="1168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6853265" y="2227275"/>
                <a:ext cx="140760" cy="42408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178" extrusionOk="0">
                    <a:moveTo>
                      <a:pt x="391" y="9"/>
                    </a:moveTo>
                    <a:lnTo>
                      <a:pt x="30" y="1178"/>
                    </a:lnTo>
                    <a:lnTo>
                      <a:pt x="0" y="1168"/>
                    </a:lnTo>
                    <a:lnTo>
                      <a:pt x="362" y="0"/>
                    </a:lnTo>
                    <a:lnTo>
                      <a:pt x="391" y="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6977465" y="2265795"/>
                <a:ext cx="129960" cy="42048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68" extrusionOk="0">
                    <a:moveTo>
                      <a:pt x="0" y="1168"/>
                    </a:moveTo>
                    <a:lnTo>
                      <a:pt x="361" y="0"/>
                    </a:lnTo>
                    <a:lnTo>
                      <a:pt x="0" y="1168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6972065" y="2263995"/>
                <a:ext cx="140760" cy="42372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1177" extrusionOk="0">
                    <a:moveTo>
                      <a:pt x="391" y="9"/>
                    </a:moveTo>
                    <a:lnTo>
                      <a:pt x="30" y="1177"/>
                    </a:lnTo>
                    <a:lnTo>
                      <a:pt x="0" y="1168"/>
                    </a:lnTo>
                    <a:lnTo>
                      <a:pt x="361" y="0"/>
                    </a:lnTo>
                    <a:lnTo>
                      <a:pt x="391" y="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7095905" y="2302155"/>
                <a:ext cx="130320" cy="42084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169" extrusionOk="0">
                    <a:moveTo>
                      <a:pt x="0" y="1169"/>
                    </a:moveTo>
                    <a:lnTo>
                      <a:pt x="362" y="0"/>
                    </a:lnTo>
                    <a:lnTo>
                      <a:pt x="0" y="1169"/>
                    </a:lnTo>
                    <a:close/>
                  </a:path>
                </a:pathLst>
              </a:custGeom>
              <a:solidFill>
                <a:srgbClr val="26490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7090865" y="2300715"/>
                <a:ext cx="140400" cy="42372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77" extrusionOk="0">
                    <a:moveTo>
                      <a:pt x="390" y="9"/>
                    </a:moveTo>
                    <a:lnTo>
                      <a:pt x="29" y="1177"/>
                    </a:lnTo>
                    <a:lnTo>
                      <a:pt x="0" y="1168"/>
                    </a:lnTo>
                    <a:lnTo>
                      <a:pt x="361" y="0"/>
                    </a:lnTo>
                    <a:lnTo>
                      <a:pt x="390" y="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7336385" y="2547675"/>
                <a:ext cx="632520" cy="23400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650" extrusionOk="0">
                    <a:moveTo>
                      <a:pt x="1757" y="531"/>
                    </a:moveTo>
                    <a:lnTo>
                      <a:pt x="1721" y="650"/>
                    </a:lnTo>
                    <a:lnTo>
                      <a:pt x="0" y="118"/>
                    </a:lnTo>
                    <a:lnTo>
                      <a:pt x="37" y="0"/>
                    </a:lnTo>
                    <a:lnTo>
                      <a:pt x="1757" y="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6715745" y="2192715"/>
                <a:ext cx="633960" cy="560160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56" extrusionOk="0">
                    <a:moveTo>
                      <a:pt x="178" y="561"/>
                    </a:moveTo>
                    <a:cubicBezTo>
                      <a:pt x="78" y="883"/>
                      <a:pt x="313" y="1242"/>
                      <a:pt x="700" y="1362"/>
                    </a:cubicBezTo>
                    <a:cubicBezTo>
                      <a:pt x="1088" y="1482"/>
                      <a:pt x="1484" y="1318"/>
                      <a:pt x="1583" y="995"/>
                    </a:cubicBezTo>
                    <a:cubicBezTo>
                      <a:pt x="1683" y="673"/>
                      <a:pt x="1449" y="314"/>
                      <a:pt x="1061" y="195"/>
                    </a:cubicBezTo>
                    <a:cubicBezTo>
                      <a:pt x="673" y="75"/>
                      <a:pt x="277" y="239"/>
                      <a:pt x="178" y="561"/>
                    </a:cubicBezTo>
                    <a:moveTo>
                      <a:pt x="1731" y="1041"/>
                    </a:moveTo>
                    <a:cubicBezTo>
                      <a:pt x="1607" y="1445"/>
                      <a:pt x="1124" y="1655"/>
                      <a:pt x="654" y="1510"/>
                    </a:cubicBezTo>
                    <a:cubicBezTo>
                      <a:pt x="185" y="1366"/>
                      <a:pt x="-95" y="919"/>
                      <a:pt x="30" y="515"/>
                    </a:cubicBezTo>
                    <a:cubicBezTo>
                      <a:pt x="155" y="112"/>
                      <a:pt x="638" y="-99"/>
                      <a:pt x="1107" y="46"/>
                    </a:cubicBezTo>
                    <a:cubicBezTo>
                      <a:pt x="1576" y="191"/>
                      <a:pt x="1856" y="638"/>
                      <a:pt x="1731" y="10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7299665" y="2517795"/>
                <a:ext cx="87120" cy="10224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84" extrusionOk="0">
                    <a:moveTo>
                      <a:pt x="0" y="231"/>
                    </a:moveTo>
                    <a:lnTo>
                      <a:pt x="170" y="284"/>
                    </a:lnTo>
                    <a:lnTo>
                      <a:pt x="242" y="52"/>
                    </a:lnTo>
                    <a:lnTo>
                      <a:pt x="71" y="0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38631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7825625" y="2680155"/>
                <a:ext cx="330120" cy="169920"/>
              </a:xfrm>
              <a:custGeom>
                <a:avLst/>
                <a:gdLst/>
                <a:ahLst/>
                <a:cxnLst/>
                <a:rect l="l" t="t" r="r" b="b"/>
                <a:pathLst>
                  <a:path w="917" h="472" extrusionOk="0">
                    <a:moveTo>
                      <a:pt x="0" y="232"/>
                    </a:moveTo>
                    <a:lnTo>
                      <a:pt x="760" y="467"/>
                    </a:lnTo>
                    <a:cubicBezTo>
                      <a:pt x="824" y="486"/>
                      <a:pt x="892" y="451"/>
                      <a:pt x="912" y="387"/>
                    </a:cubicBezTo>
                    <a:lnTo>
                      <a:pt x="912" y="387"/>
                    </a:lnTo>
                    <a:cubicBezTo>
                      <a:pt x="931" y="323"/>
                      <a:pt x="895" y="255"/>
                      <a:pt x="831" y="235"/>
                    </a:cubicBezTo>
                    <a:lnTo>
                      <a:pt x="72" y="0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7883585" y="2627235"/>
                <a:ext cx="302400" cy="28476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791" extrusionOk="0">
                    <a:moveTo>
                      <a:pt x="840" y="115"/>
                    </a:moveTo>
                    <a:lnTo>
                      <a:pt x="838" y="121"/>
                    </a:lnTo>
                    <a:lnTo>
                      <a:pt x="754" y="336"/>
                    </a:lnTo>
                    <a:cubicBezTo>
                      <a:pt x="754" y="336"/>
                      <a:pt x="696" y="446"/>
                      <a:pt x="680" y="479"/>
                    </a:cubicBezTo>
                    <a:cubicBezTo>
                      <a:pt x="663" y="513"/>
                      <a:pt x="613" y="648"/>
                      <a:pt x="589" y="687"/>
                    </a:cubicBezTo>
                    <a:cubicBezTo>
                      <a:pt x="565" y="725"/>
                      <a:pt x="442" y="736"/>
                      <a:pt x="407" y="728"/>
                    </a:cubicBezTo>
                    <a:cubicBezTo>
                      <a:pt x="373" y="721"/>
                      <a:pt x="323" y="763"/>
                      <a:pt x="295" y="784"/>
                    </a:cubicBezTo>
                    <a:cubicBezTo>
                      <a:pt x="267" y="806"/>
                      <a:pt x="213" y="767"/>
                      <a:pt x="170" y="735"/>
                    </a:cubicBezTo>
                    <a:cubicBezTo>
                      <a:pt x="160" y="728"/>
                      <a:pt x="155" y="712"/>
                      <a:pt x="151" y="694"/>
                    </a:cubicBezTo>
                    <a:cubicBezTo>
                      <a:pt x="149" y="682"/>
                      <a:pt x="148" y="669"/>
                      <a:pt x="148" y="656"/>
                    </a:cubicBezTo>
                    <a:cubicBezTo>
                      <a:pt x="146" y="596"/>
                      <a:pt x="154" y="522"/>
                      <a:pt x="140" y="510"/>
                    </a:cubicBezTo>
                    <a:cubicBezTo>
                      <a:pt x="118" y="491"/>
                      <a:pt x="20" y="478"/>
                      <a:pt x="20" y="478"/>
                    </a:cubicBezTo>
                    <a:cubicBezTo>
                      <a:pt x="20" y="478"/>
                      <a:pt x="-20" y="379"/>
                      <a:pt x="13" y="371"/>
                    </a:cubicBezTo>
                    <a:cubicBezTo>
                      <a:pt x="48" y="363"/>
                      <a:pt x="226" y="226"/>
                      <a:pt x="235" y="203"/>
                    </a:cubicBezTo>
                    <a:cubicBezTo>
                      <a:pt x="245" y="179"/>
                      <a:pt x="406" y="203"/>
                      <a:pt x="406" y="203"/>
                    </a:cubicBezTo>
                    <a:lnTo>
                      <a:pt x="509" y="0"/>
                    </a:lnTo>
                    <a:lnTo>
                      <a:pt x="719" y="74"/>
                    </a:lnTo>
                    <a:lnTo>
                      <a:pt x="840" y="115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7619705" y="1858995"/>
                <a:ext cx="712440" cy="10530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2925" extrusionOk="0">
                    <a:moveTo>
                      <a:pt x="1979" y="1191"/>
                    </a:moveTo>
                    <a:cubicBezTo>
                      <a:pt x="1989" y="1308"/>
                      <a:pt x="1573" y="2249"/>
                      <a:pt x="1573" y="2249"/>
                    </a:cubicBezTo>
                    <a:lnTo>
                      <a:pt x="1571" y="2255"/>
                    </a:lnTo>
                    <a:lnTo>
                      <a:pt x="1487" y="2470"/>
                    </a:lnTo>
                    <a:cubicBezTo>
                      <a:pt x="1487" y="2470"/>
                      <a:pt x="1429" y="2580"/>
                      <a:pt x="1413" y="2613"/>
                    </a:cubicBezTo>
                    <a:cubicBezTo>
                      <a:pt x="1396" y="2647"/>
                      <a:pt x="1346" y="2782"/>
                      <a:pt x="1322" y="2821"/>
                    </a:cubicBezTo>
                    <a:cubicBezTo>
                      <a:pt x="1298" y="2859"/>
                      <a:pt x="1175" y="2870"/>
                      <a:pt x="1140" y="2862"/>
                    </a:cubicBezTo>
                    <a:cubicBezTo>
                      <a:pt x="1106" y="2855"/>
                      <a:pt x="1056" y="2897"/>
                      <a:pt x="1028" y="2918"/>
                    </a:cubicBezTo>
                    <a:cubicBezTo>
                      <a:pt x="1000" y="2940"/>
                      <a:pt x="946" y="2901"/>
                      <a:pt x="903" y="2869"/>
                    </a:cubicBezTo>
                    <a:cubicBezTo>
                      <a:pt x="893" y="2862"/>
                      <a:pt x="888" y="2846"/>
                      <a:pt x="884" y="2828"/>
                    </a:cubicBezTo>
                    <a:cubicBezTo>
                      <a:pt x="882" y="2816"/>
                      <a:pt x="881" y="2803"/>
                      <a:pt x="881" y="2790"/>
                    </a:cubicBezTo>
                    <a:cubicBezTo>
                      <a:pt x="918" y="2809"/>
                      <a:pt x="964" y="2823"/>
                      <a:pt x="995" y="2801"/>
                    </a:cubicBezTo>
                    <a:cubicBezTo>
                      <a:pt x="1053" y="2759"/>
                      <a:pt x="1069" y="2747"/>
                      <a:pt x="1069" y="2747"/>
                    </a:cubicBezTo>
                    <a:cubicBezTo>
                      <a:pt x="1069" y="2747"/>
                      <a:pt x="1155" y="2751"/>
                      <a:pt x="1216" y="2717"/>
                    </a:cubicBezTo>
                    <a:cubicBezTo>
                      <a:pt x="1238" y="2705"/>
                      <a:pt x="1323" y="2517"/>
                      <a:pt x="1422" y="2280"/>
                    </a:cubicBezTo>
                    <a:cubicBezTo>
                      <a:pt x="1432" y="2256"/>
                      <a:pt x="1442" y="2232"/>
                      <a:pt x="1452" y="2208"/>
                    </a:cubicBezTo>
                    <a:cubicBezTo>
                      <a:pt x="1623" y="1798"/>
                      <a:pt x="1821" y="1286"/>
                      <a:pt x="1830" y="1255"/>
                    </a:cubicBezTo>
                    <a:cubicBezTo>
                      <a:pt x="1843" y="1203"/>
                      <a:pt x="1138" y="598"/>
                      <a:pt x="971" y="508"/>
                    </a:cubicBezTo>
                    <a:cubicBezTo>
                      <a:pt x="805" y="418"/>
                      <a:pt x="0" y="17"/>
                      <a:pt x="0" y="17"/>
                    </a:cubicBezTo>
                    <a:lnTo>
                      <a:pt x="24" y="8"/>
                    </a:lnTo>
                    <a:cubicBezTo>
                      <a:pt x="428" y="-111"/>
                      <a:pt x="1969" y="1077"/>
                      <a:pt x="1979" y="1191"/>
                    </a:cubicBez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7589465" y="1824795"/>
                <a:ext cx="473400" cy="47988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333" extrusionOk="0">
                    <a:moveTo>
                      <a:pt x="1315" y="565"/>
                    </a:moveTo>
                    <a:lnTo>
                      <a:pt x="989" y="1333"/>
                    </a:lnTo>
                    <a:cubicBezTo>
                      <a:pt x="730" y="1223"/>
                      <a:pt x="454" y="906"/>
                      <a:pt x="353" y="828"/>
                    </a:cubicBezTo>
                    <a:cubicBezTo>
                      <a:pt x="196" y="707"/>
                      <a:pt x="0" y="127"/>
                      <a:pt x="0" y="127"/>
                    </a:cubicBezTo>
                    <a:cubicBezTo>
                      <a:pt x="0" y="127"/>
                      <a:pt x="102" y="34"/>
                      <a:pt x="159" y="16"/>
                    </a:cubicBezTo>
                    <a:cubicBezTo>
                      <a:pt x="434" y="-74"/>
                      <a:pt x="850" y="238"/>
                      <a:pt x="1315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6994745" y="1479555"/>
                <a:ext cx="428400" cy="46584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294" extrusionOk="0">
                    <a:moveTo>
                      <a:pt x="396" y="17"/>
                    </a:moveTo>
                    <a:cubicBezTo>
                      <a:pt x="396" y="204"/>
                      <a:pt x="195" y="339"/>
                      <a:pt x="175" y="526"/>
                    </a:cubicBezTo>
                    <a:cubicBezTo>
                      <a:pt x="168" y="596"/>
                      <a:pt x="188" y="668"/>
                      <a:pt x="177" y="738"/>
                    </a:cubicBezTo>
                    <a:cubicBezTo>
                      <a:pt x="164" y="819"/>
                      <a:pt x="112" y="888"/>
                      <a:pt x="68" y="957"/>
                    </a:cubicBezTo>
                    <a:cubicBezTo>
                      <a:pt x="24" y="1027"/>
                      <a:pt x="-14" y="1109"/>
                      <a:pt x="5" y="1189"/>
                    </a:cubicBezTo>
                    <a:cubicBezTo>
                      <a:pt x="393" y="1292"/>
                      <a:pt x="795" y="1327"/>
                      <a:pt x="1190" y="1261"/>
                    </a:cubicBezTo>
                    <a:cubicBezTo>
                      <a:pt x="1149" y="1042"/>
                      <a:pt x="1111" y="821"/>
                      <a:pt x="1069" y="602"/>
                    </a:cubicBezTo>
                    <a:cubicBezTo>
                      <a:pt x="1043" y="466"/>
                      <a:pt x="1015" y="325"/>
                      <a:pt x="938" y="210"/>
                    </a:cubicBezTo>
                    <a:cubicBezTo>
                      <a:pt x="820" y="34"/>
                      <a:pt x="601" y="-34"/>
                      <a:pt x="396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7228025" y="1751715"/>
                <a:ext cx="338760" cy="3402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5" extrusionOk="0">
                    <a:moveTo>
                      <a:pt x="941" y="301"/>
                    </a:moveTo>
                    <a:lnTo>
                      <a:pt x="941" y="302"/>
                    </a:lnTo>
                    <a:cubicBezTo>
                      <a:pt x="927" y="455"/>
                      <a:pt x="861" y="893"/>
                      <a:pt x="530" y="939"/>
                    </a:cubicBezTo>
                    <a:cubicBezTo>
                      <a:pt x="231" y="981"/>
                      <a:pt x="65" y="766"/>
                      <a:pt x="0" y="654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43" y="641"/>
                      <a:pt x="93" y="627"/>
                      <a:pt x="145" y="611"/>
                    </a:cubicBezTo>
                    <a:cubicBezTo>
                      <a:pt x="155" y="609"/>
                      <a:pt x="164" y="606"/>
                      <a:pt x="173" y="603"/>
                    </a:cubicBezTo>
                    <a:lnTo>
                      <a:pt x="174" y="603"/>
                    </a:lnTo>
                    <a:cubicBezTo>
                      <a:pt x="257" y="578"/>
                      <a:pt x="341" y="552"/>
                      <a:pt x="398" y="528"/>
                    </a:cubicBezTo>
                    <a:cubicBezTo>
                      <a:pt x="433" y="514"/>
                      <a:pt x="458" y="501"/>
                      <a:pt x="466" y="491"/>
                    </a:cubicBezTo>
                    <a:cubicBezTo>
                      <a:pt x="467" y="489"/>
                      <a:pt x="468" y="488"/>
                      <a:pt x="469" y="486"/>
                    </a:cubicBezTo>
                    <a:cubicBezTo>
                      <a:pt x="469" y="485"/>
                      <a:pt x="469" y="483"/>
                      <a:pt x="470" y="481"/>
                    </a:cubicBezTo>
                    <a:cubicBezTo>
                      <a:pt x="470" y="480"/>
                      <a:pt x="470" y="479"/>
                      <a:pt x="470" y="478"/>
                    </a:cubicBezTo>
                    <a:cubicBezTo>
                      <a:pt x="470" y="469"/>
                      <a:pt x="469" y="458"/>
                      <a:pt x="465" y="444"/>
                    </a:cubicBezTo>
                    <a:cubicBezTo>
                      <a:pt x="464" y="442"/>
                      <a:pt x="464" y="440"/>
                      <a:pt x="462" y="437"/>
                    </a:cubicBezTo>
                    <a:cubicBezTo>
                      <a:pt x="453" y="404"/>
                      <a:pt x="432" y="363"/>
                      <a:pt x="411" y="324"/>
                    </a:cubicBezTo>
                    <a:cubicBezTo>
                      <a:pt x="410" y="323"/>
                      <a:pt x="409" y="322"/>
                      <a:pt x="409" y="321"/>
                    </a:cubicBezTo>
                    <a:cubicBezTo>
                      <a:pt x="386" y="279"/>
                      <a:pt x="362" y="240"/>
                      <a:pt x="349" y="218"/>
                    </a:cubicBezTo>
                    <a:cubicBezTo>
                      <a:pt x="343" y="209"/>
                      <a:pt x="340" y="203"/>
                      <a:pt x="339" y="202"/>
                    </a:cubicBezTo>
                    <a:lnTo>
                      <a:pt x="338" y="201"/>
                    </a:lnTo>
                    <a:lnTo>
                      <a:pt x="601" y="0"/>
                    </a:lnTo>
                    <a:cubicBezTo>
                      <a:pt x="601" y="0"/>
                      <a:pt x="602" y="3"/>
                      <a:pt x="605" y="8"/>
                    </a:cubicBezTo>
                    <a:cubicBezTo>
                      <a:pt x="606" y="10"/>
                      <a:pt x="607" y="12"/>
                      <a:pt x="608" y="15"/>
                    </a:cubicBezTo>
                    <a:cubicBezTo>
                      <a:pt x="624" y="46"/>
                      <a:pt x="665" y="126"/>
                      <a:pt x="706" y="200"/>
                    </a:cubicBezTo>
                    <a:cubicBezTo>
                      <a:pt x="707" y="201"/>
                      <a:pt x="708" y="201"/>
                      <a:pt x="708" y="202"/>
                    </a:cubicBezTo>
                    <a:lnTo>
                      <a:pt x="708" y="203"/>
                    </a:lnTo>
                    <a:cubicBezTo>
                      <a:pt x="747" y="270"/>
                      <a:pt x="785" y="332"/>
                      <a:pt x="807" y="346"/>
                    </a:cubicBezTo>
                    <a:cubicBezTo>
                      <a:pt x="808" y="347"/>
                      <a:pt x="810" y="348"/>
                      <a:pt x="811" y="348"/>
                    </a:cubicBezTo>
                    <a:cubicBezTo>
                      <a:pt x="812" y="348"/>
                      <a:pt x="812" y="348"/>
                      <a:pt x="812" y="348"/>
                    </a:cubicBezTo>
                    <a:lnTo>
                      <a:pt x="941" y="301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7228025" y="1860075"/>
                <a:ext cx="338760" cy="23184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644" extrusionOk="0">
                    <a:moveTo>
                      <a:pt x="941" y="0"/>
                    </a:moveTo>
                    <a:lnTo>
                      <a:pt x="941" y="1"/>
                    </a:lnTo>
                    <a:cubicBezTo>
                      <a:pt x="927" y="154"/>
                      <a:pt x="861" y="592"/>
                      <a:pt x="530" y="638"/>
                    </a:cubicBezTo>
                    <a:cubicBezTo>
                      <a:pt x="231" y="680"/>
                      <a:pt x="65" y="465"/>
                      <a:pt x="0" y="353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43" y="340"/>
                      <a:pt x="93" y="326"/>
                      <a:pt x="145" y="310"/>
                    </a:cubicBezTo>
                    <a:cubicBezTo>
                      <a:pt x="155" y="308"/>
                      <a:pt x="164" y="305"/>
                      <a:pt x="173" y="302"/>
                    </a:cubicBezTo>
                    <a:lnTo>
                      <a:pt x="174" y="302"/>
                    </a:lnTo>
                    <a:cubicBezTo>
                      <a:pt x="257" y="277"/>
                      <a:pt x="341" y="251"/>
                      <a:pt x="398" y="227"/>
                    </a:cubicBezTo>
                    <a:cubicBezTo>
                      <a:pt x="433" y="213"/>
                      <a:pt x="458" y="200"/>
                      <a:pt x="466" y="190"/>
                    </a:cubicBezTo>
                    <a:cubicBezTo>
                      <a:pt x="467" y="188"/>
                      <a:pt x="468" y="187"/>
                      <a:pt x="469" y="185"/>
                    </a:cubicBezTo>
                    <a:cubicBezTo>
                      <a:pt x="469" y="184"/>
                      <a:pt x="469" y="182"/>
                      <a:pt x="470" y="180"/>
                    </a:cubicBezTo>
                    <a:cubicBezTo>
                      <a:pt x="470" y="180"/>
                      <a:pt x="470" y="249"/>
                      <a:pt x="565" y="226"/>
                    </a:cubicBezTo>
                    <a:cubicBezTo>
                      <a:pt x="660" y="204"/>
                      <a:pt x="811" y="47"/>
                      <a:pt x="811" y="47"/>
                    </a:cubicBezTo>
                    <a:cubicBezTo>
                      <a:pt x="812" y="47"/>
                      <a:pt x="812" y="47"/>
                      <a:pt x="812" y="47"/>
                    </a:cubicBez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7350065" y="1751715"/>
                <a:ext cx="132840" cy="15732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37" extrusionOk="0">
                    <a:moveTo>
                      <a:pt x="369" y="202"/>
                    </a:moveTo>
                    <a:cubicBezTo>
                      <a:pt x="344" y="241"/>
                      <a:pt x="318" y="279"/>
                      <a:pt x="287" y="313"/>
                    </a:cubicBezTo>
                    <a:cubicBezTo>
                      <a:pt x="246" y="360"/>
                      <a:pt x="198" y="396"/>
                      <a:pt x="143" y="426"/>
                    </a:cubicBezTo>
                    <a:cubicBezTo>
                      <a:pt x="137" y="429"/>
                      <a:pt x="130" y="433"/>
                      <a:pt x="124" y="437"/>
                    </a:cubicBezTo>
                    <a:cubicBezTo>
                      <a:pt x="113" y="404"/>
                      <a:pt x="93" y="363"/>
                      <a:pt x="71" y="324"/>
                    </a:cubicBezTo>
                    <a:cubicBezTo>
                      <a:pt x="71" y="323"/>
                      <a:pt x="71" y="322"/>
                      <a:pt x="70" y="321"/>
                    </a:cubicBezTo>
                    <a:cubicBezTo>
                      <a:pt x="47" y="279"/>
                      <a:pt x="23" y="239"/>
                      <a:pt x="10" y="218"/>
                    </a:cubicBezTo>
                    <a:cubicBezTo>
                      <a:pt x="4" y="209"/>
                      <a:pt x="0" y="203"/>
                      <a:pt x="0" y="201"/>
                    </a:cubicBezTo>
                    <a:lnTo>
                      <a:pt x="0" y="201"/>
                    </a:lnTo>
                    <a:lnTo>
                      <a:pt x="262" y="0"/>
                    </a:lnTo>
                    <a:cubicBezTo>
                      <a:pt x="262" y="0"/>
                      <a:pt x="263" y="3"/>
                      <a:pt x="266" y="8"/>
                    </a:cubicBezTo>
                    <a:cubicBezTo>
                      <a:pt x="267" y="10"/>
                      <a:pt x="268" y="12"/>
                      <a:pt x="269" y="14"/>
                    </a:cubicBezTo>
                    <a:cubicBezTo>
                      <a:pt x="285" y="46"/>
                      <a:pt x="326" y="126"/>
                      <a:pt x="367" y="200"/>
                    </a:cubicBezTo>
                    <a:cubicBezTo>
                      <a:pt x="368" y="201"/>
                      <a:pt x="368" y="201"/>
                      <a:pt x="369" y="202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7140185" y="1354275"/>
                <a:ext cx="377640" cy="54684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9" extrusionOk="0">
                    <a:moveTo>
                      <a:pt x="600" y="0"/>
                    </a:moveTo>
                    <a:cubicBezTo>
                      <a:pt x="588" y="1"/>
                      <a:pt x="138" y="136"/>
                      <a:pt x="73" y="298"/>
                    </a:cubicBezTo>
                    <a:cubicBezTo>
                      <a:pt x="8" y="461"/>
                      <a:pt x="-56" y="1043"/>
                      <a:pt x="84" y="1309"/>
                    </a:cubicBezTo>
                    <a:cubicBezTo>
                      <a:pt x="225" y="1575"/>
                      <a:pt x="409" y="1522"/>
                      <a:pt x="475" y="1498"/>
                    </a:cubicBezTo>
                    <a:cubicBezTo>
                      <a:pt x="539" y="1473"/>
                      <a:pt x="842" y="1317"/>
                      <a:pt x="906" y="1209"/>
                    </a:cubicBezTo>
                    <a:cubicBezTo>
                      <a:pt x="971" y="1102"/>
                      <a:pt x="1084" y="562"/>
                      <a:pt x="1038" y="427"/>
                    </a:cubicBezTo>
                    <a:cubicBezTo>
                      <a:pt x="993" y="293"/>
                      <a:pt x="600" y="0"/>
                      <a:pt x="600" y="0"/>
                    </a:cubicBez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7146665" y="1338795"/>
                <a:ext cx="377640" cy="54684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9" extrusionOk="0">
                    <a:moveTo>
                      <a:pt x="600" y="0"/>
                    </a:moveTo>
                    <a:cubicBezTo>
                      <a:pt x="588" y="1"/>
                      <a:pt x="138" y="137"/>
                      <a:pt x="73" y="298"/>
                    </a:cubicBezTo>
                    <a:cubicBezTo>
                      <a:pt x="8" y="460"/>
                      <a:pt x="-57" y="1043"/>
                      <a:pt x="84" y="1309"/>
                    </a:cubicBezTo>
                    <a:cubicBezTo>
                      <a:pt x="226" y="1575"/>
                      <a:pt x="409" y="1522"/>
                      <a:pt x="474" y="1498"/>
                    </a:cubicBezTo>
                    <a:cubicBezTo>
                      <a:pt x="540" y="1473"/>
                      <a:pt x="842" y="1317"/>
                      <a:pt x="907" y="1209"/>
                    </a:cubicBezTo>
                    <a:cubicBezTo>
                      <a:pt x="971" y="1101"/>
                      <a:pt x="1084" y="562"/>
                      <a:pt x="1038" y="428"/>
                    </a:cubicBezTo>
                    <a:cubicBezTo>
                      <a:pt x="993" y="293"/>
                      <a:pt x="600" y="0"/>
                      <a:pt x="600" y="0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7219025" y="1748115"/>
                <a:ext cx="140040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19" extrusionOk="0">
                    <a:moveTo>
                      <a:pt x="389" y="0"/>
                    </a:moveTo>
                    <a:cubicBezTo>
                      <a:pt x="279" y="81"/>
                      <a:pt x="130" y="105"/>
                      <a:pt x="0" y="64"/>
                    </a:cubicBezTo>
                    <a:cubicBezTo>
                      <a:pt x="58" y="107"/>
                      <a:pt x="130" y="126"/>
                      <a:pt x="201" y="117"/>
                    </a:cubicBezTo>
                    <a:cubicBezTo>
                      <a:pt x="273" y="108"/>
                      <a:pt x="344" y="56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7251065" y="1791675"/>
                <a:ext cx="8352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69" extrusionOk="0">
                    <a:moveTo>
                      <a:pt x="232" y="0"/>
                    </a:moveTo>
                    <a:cubicBezTo>
                      <a:pt x="166" y="46"/>
                      <a:pt x="77" y="61"/>
                      <a:pt x="0" y="38"/>
                    </a:cubicBezTo>
                    <a:cubicBezTo>
                      <a:pt x="35" y="62"/>
                      <a:pt x="77" y="73"/>
                      <a:pt x="120" y="67"/>
                    </a:cubicBezTo>
                    <a:cubicBezTo>
                      <a:pt x="162" y="62"/>
                      <a:pt x="205" y="32"/>
                      <a:pt x="232" y="0"/>
                    </a:cubicBezTo>
                    <a:close/>
                  </a:path>
                </a:pathLst>
              </a:custGeom>
              <a:solidFill>
                <a:srgbClr val="FC5B68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7238825" y="1701675"/>
                <a:ext cx="5364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75" extrusionOk="0">
                    <a:moveTo>
                      <a:pt x="105" y="16"/>
                    </a:moveTo>
                    <a:cubicBezTo>
                      <a:pt x="120" y="12"/>
                      <a:pt x="134" y="6"/>
                      <a:pt x="149" y="9"/>
                    </a:cubicBezTo>
                    <a:cubicBezTo>
                      <a:pt x="130" y="41"/>
                      <a:pt x="100" y="64"/>
                      <a:pt x="65" y="73"/>
                    </a:cubicBezTo>
                    <a:cubicBezTo>
                      <a:pt x="62" y="74"/>
                      <a:pt x="59" y="75"/>
                      <a:pt x="57" y="74"/>
                    </a:cubicBezTo>
                    <a:cubicBezTo>
                      <a:pt x="53" y="74"/>
                      <a:pt x="50" y="72"/>
                      <a:pt x="48" y="70"/>
                    </a:cubicBezTo>
                    <a:cubicBezTo>
                      <a:pt x="30" y="57"/>
                      <a:pt x="16" y="41"/>
                      <a:pt x="5" y="22"/>
                    </a:cubicBezTo>
                    <a:cubicBezTo>
                      <a:pt x="2" y="18"/>
                      <a:pt x="1" y="14"/>
                      <a:pt x="0" y="10"/>
                    </a:cubicBezTo>
                    <a:cubicBezTo>
                      <a:pt x="-2" y="-4"/>
                      <a:pt x="7" y="0"/>
                      <a:pt x="15" y="4"/>
                    </a:cubicBezTo>
                    <a:cubicBezTo>
                      <a:pt x="25" y="9"/>
                      <a:pt x="34" y="13"/>
                      <a:pt x="45" y="15"/>
                    </a:cubicBezTo>
                    <a:cubicBezTo>
                      <a:pt x="65" y="20"/>
                      <a:pt x="85" y="21"/>
                      <a:pt x="105" y="16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7232345" y="1611315"/>
                <a:ext cx="33480" cy="11952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32" extrusionOk="0">
                    <a:moveTo>
                      <a:pt x="81" y="316"/>
                    </a:moveTo>
                    <a:cubicBezTo>
                      <a:pt x="73" y="308"/>
                      <a:pt x="64" y="300"/>
                      <a:pt x="56" y="292"/>
                    </a:cubicBezTo>
                    <a:cubicBezTo>
                      <a:pt x="47" y="281"/>
                      <a:pt x="38" y="270"/>
                      <a:pt x="30" y="258"/>
                    </a:cubicBezTo>
                    <a:cubicBezTo>
                      <a:pt x="79" y="232"/>
                      <a:pt x="84" y="185"/>
                      <a:pt x="88" y="130"/>
                    </a:cubicBezTo>
                    <a:cubicBezTo>
                      <a:pt x="90" y="106"/>
                      <a:pt x="86" y="81"/>
                      <a:pt x="76" y="59"/>
                    </a:cubicBezTo>
                    <a:cubicBezTo>
                      <a:pt x="71" y="47"/>
                      <a:pt x="65" y="36"/>
                      <a:pt x="57" y="26"/>
                    </a:cubicBezTo>
                    <a:cubicBezTo>
                      <a:pt x="53" y="20"/>
                      <a:pt x="49" y="15"/>
                      <a:pt x="44" y="10"/>
                    </a:cubicBezTo>
                    <a:cubicBezTo>
                      <a:pt x="40" y="6"/>
                      <a:pt x="35" y="3"/>
                      <a:pt x="30" y="0"/>
                    </a:cubicBezTo>
                    <a:cubicBezTo>
                      <a:pt x="32" y="4"/>
                      <a:pt x="34" y="7"/>
                      <a:pt x="36" y="11"/>
                    </a:cubicBezTo>
                    <a:cubicBezTo>
                      <a:pt x="42" y="21"/>
                      <a:pt x="47" y="29"/>
                      <a:pt x="52" y="39"/>
                    </a:cubicBezTo>
                    <a:cubicBezTo>
                      <a:pt x="57" y="49"/>
                      <a:pt x="60" y="59"/>
                      <a:pt x="63" y="70"/>
                    </a:cubicBezTo>
                    <a:cubicBezTo>
                      <a:pt x="69" y="91"/>
                      <a:pt x="71" y="113"/>
                      <a:pt x="70" y="135"/>
                    </a:cubicBezTo>
                    <a:cubicBezTo>
                      <a:pt x="68" y="157"/>
                      <a:pt x="63" y="178"/>
                      <a:pt x="52" y="197"/>
                    </a:cubicBezTo>
                    <a:cubicBezTo>
                      <a:pt x="41" y="219"/>
                      <a:pt x="23" y="240"/>
                      <a:pt x="0" y="250"/>
                    </a:cubicBezTo>
                    <a:cubicBezTo>
                      <a:pt x="0" y="251"/>
                      <a:pt x="28" y="290"/>
                      <a:pt x="30" y="293"/>
                    </a:cubicBezTo>
                    <a:cubicBezTo>
                      <a:pt x="37" y="302"/>
                      <a:pt x="45" y="310"/>
                      <a:pt x="54" y="316"/>
                    </a:cubicBezTo>
                    <a:cubicBezTo>
                      <a:pt x="62" y="323"/>
                      <a:pt x="71" y="331"/>
                      <a:pt x="83" y="332"/>
                    </a:cubicBezTo>
                    <a:cubicBezTo>
                      <a:pt x="86" y="332"/>
                      <a:pt x="90" y="332"/>
                      <a:pt x="93" y="330"/>
                    </a:cubicBezTo>
                    <a:cubicBezTo>
                      <a:pt x="91" y="329"/>
                      <a:pt x="90" y="327"/>
                      <a:pt x="88" y="325"/>
                    </a:cubicBezTo>
                    <a:cubicBezTo>
                      <a:pt x="87" y="324"/>
                      <a:pt x="87" y="324"/>
                      <a:pt x="86" y="323"/>
                    </a:cubicBezTo>
                    <a:cubicBezTo>
                      <a:pt x="84" y="320"/>
                      <a:pt x="83" y="318"/>
                      <a:pt x="81" y="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7466345" y="1656675"/>
                <a:ext cx="82440" cy="13392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72" extrusionOk="0">
                    <a:moveTo>
                      <a:pt x="8" y="82"/>
                    </a:moveTo>
                    <a:cubicBezTo>
                      <a:pt x="24" y="72"/>
                      <a:pt x="100" y="-45"/>
                      <a:pt x="164" y="18"/>
                    </a:cubicBezTo>
                    <a:cubicBezTo>
                      <a:pt x="229" y="81"/>
                      <a:pt x="253" y="191"/>
                      <a:pt x="202" y="258"/>
                    </a:cubicBezTo>
                    <a:cubicBezTo>
                      <a:pt x="155" y="318"/>
                      <a:pt x="89" y="385"/>
                      <a:pt x="0" y="369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7482545" y="1682595"/>
                <a:ext cx="4572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39" extrusionOk="0">
                    <a:moveTo>
                      <a:pt x="124" y="31"/>
                    </a:moveTo>
                    <a:cubicBezTo>
                      <a:pt x="129" y="46"/>
                      <a:pt x="127" y="61"/>
                      <a:pt x="124" y="76"/>
                    </a:cubicBezTo>
                    <a:cubicBezTo>
                      <a:pt x="108" y="140"/>
                      <a:pt x="53" y="191"/>
                      <a:pt x="0" y="239"/>
                    </a:cubicBezTo>
                    <a:cubicBezTo>
                      <a:pt x="15" y="207"/>
                      <a:pt x="19" y="173"/>
                      <a:pt x="13" y="140"/>
                    </a:cubicBezTo>
                    <a:cubicBezTo>
                      <a:pt x="11" y="129"/>
                      <a:pt x="8" y="117"/>
                      <a:pt x="7" y="106"/>
                    </a:cubicBezTo>
                    <a:cubicBezTo>
                      <a:pt x="4" y="59"/>
                      <a:pt x="97" y="-55"/>
                      <a:pt x="124" y="31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7472825" y="1682235"/>
                <a:ext cx="48600" cy="93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59" extrusionOk="0">
                    <a:moveTo>
                      <a:pt x="0" y="259"/>
                    </a:moveTo>
                    <a:cubicBezTo>
                      <a:pt x="0" y="259"/>
                      <a:pt x="1" y="259"/>
                      <a:pt x="3" y="257"/>
                    </a:cubicBezTo>
                    <a:cubicBezTo>
                      <a:pt x="5" y="255"/>
                      <a:pt x="9" y="254"/>
                      <a:pt x="12" y="251"/>
                    </a:cubicBezTo>
                    <a:cubicBezTo>
                      <a:pt x="19" y="245"/>
                      <a:pt x="29" y="236"/>
                      <a:pt x="38" y="223"/>
                    </a:cubicBezTo>
                    <a:cubicBezTo>
                      <a:pt x="47" y="209"/>
                      <a:pt x="54" y="192"/>
                      <a:pt x="57" y="171"/>
                    </a:cubicBezTo>
                    <a:cubicBezTo>
                      <a:pt x="60" y="151"/>
                      <a:pt x="57" y="128"/>
                      <a:pt x="46" y="107"/>
                    </a:cubicBezTo>
                    <a:cubicBezTo>
                      <a:pt x="45" y="104"/>
                      <a:pt x="43" y="102"/>
                      <a:pt x="41" y="99"/>
                    </a:cubicBezTo>
                    <a:lnTo>
                      <a:pt x="40" y="97"/>
                    </a:lnTo>
                    <a:cubicBezTo>
                      <a:pt x="40" y="96"/>
                      <a:pt x="40" y="97"/>
                      <a:pt x="40" y="97"/>
                    </a:cubicBezTo>
                    <a:lnTo>
                      <a:pt x="40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40" y="96"/>
                    </a:lnTo>
                    <a:lnTo>
                      <a:pt x="41" y="95"/>
                    </a:lnTo>
                    <a:lnTo>
                      <a:pt x="42" y="91"/>
                    </a:lnTo>
                    <a:cubicBezTo>
                      <a:pt x="43" y="88"/>
                      <a:pt x="45" y="86"/>
                      <a:pt x="46" y="84"/>
                    </a:cubicBezTo>
                    <a:cubicBezTo>
                      <a:pt x="50" y="75"/>
                      <a:pt x="56" y="65"/>
                      <a:pt x="61" y="57"/>
                    </a:cubicBezTo>
                    <a:cubicBezTo>
                      <a:pt x="66" y="49"/>
                      <a:pt x="72" y="41"/>
                      <a:pt x="77" y="34"/>
                    </a:cubicBezTo>
                    <a:cubicBezTo>
                      <a:pt x="83" y="27"/>
                      <a:pt x="89" y="20"/>
                      <a:pt x="94" y="16"/>
                    </a:cubicBezTo>
                    <a:cubicBezTo>
                      <a:pt x="99" y="10"/>
                      <a:pt x="105" y="7"/>
                      <a:pt x="111" y="6"/>
                    </a:cubicBezTo>
                    <a:cubicBezTo>
                      <a:pt x="117" y="4"/>
                      <a:pt x="123" y="6"/>
                      <a:pt x="127" y="8"/>
                    </a:cubicBezTo>
                    <a:cubicBezTo>
                      <a:pt x="131" y="9"/>
                      <a:pt x="133" y="12"/>
                      <a:pt x="134" y="13"/>
                    </a:cubicBezTo>
                    <a:cubicBezTo>
                      <a:pt x="135" y="16"/>
                      <a:pt x="135" y="16"/>
                      <a:pt x="135" y="16"/>
                    </a:cubicBezTo>
                    <a:cubicBezTo>
                      <a:pt x="135" y="16"/>
                      <a:pt x="136" y="16"/>
                      <a:pt x="135" y="13"/>
                    </a:cubicBezTo>
                    <a:cubicBezTo>
                      <a:pt x="134" y="11"/>
                      <a:pt x="133" y="8"/>
                      <a:pt x="129" y="5"/>
                    </a:cubicBezTo>
                    <a:cubicBezTo>
                      <a:pt x="125" y="3"/>
                      <a:pt x="118" y="0"/>
                      <a:pt x="111" y="0"/>
                    </a:cubicBezTo>
                    <a:cubicBezTo>
                      <a:pt x="103" y="1"/>
                      <a:pt x="94" y="4"/>
                      <a:pt x="87" y="9"/>
                    </a:cubicBezTo>
                    <a:cubicBezTo>
                      <a:pt x="80" y="15"/>
                      <a:pt x="73" y="20"/>
                      <a:pt x="66" y="28"/>
                    </a:cubicBezTo>
                    <a:cubicBezTo>
                      <a:pt x="60" y="34"/>
                      <a:pt x="53" y="42"/>
                      <a:pt x="46" y="50"/>
                    </a:cubicBezTo>
                    <a:cubicBezTo>
                      <a:pt x="40" y="59"/>
                      <a:pt x="34" y="68"/>
                      <a:pt x="29" y="78"/>
                    </a:cubicBezTo>
                    <a:cubicBezTo>
                      <a:pt x="27" y="80"/>
                      <a:pt x="26" y="83"/>
                      <a:pt x="25" y="85"/>
                    </a:cubicBezTo>
                    <a:lnTo>
                      <a:pt x="22" y="89"/>
                    </a:lnTo>
                    <a:lnTo>
                      <a:pt x="20" y="95"/>
                    </a:lnTo>
                    <a:lnTo>
                      <a:pt x="18" y="98"/>
                    </a:lnTo>
                    <a:cubicBezTo>
                      <a:pt x="19" y="99"/>
                      <a:pt x="20" y="101"/>
                      <a:pt x="21" y="102"/>
                    </a:cubicBezTo>
                    <a:lnTo>
                      <a:pt x="24" y="107"/>
                    </a:lnTo>
                    <a:cubicBezTo>
                      <a:pt x="25" y="109"/>
                      <a:pt x="26" y="111"/>
                      <a:pt x="28" y="114"/>
                    </a:cubicBezTo>
                    <a:cubicBezTo>
                      <a:pt x="37" y="133"/>
                      <a:pt x="41" y="153"/>
                      <a:pt x="41" y="171"/>
                    </a:cubicBezTo>
                    <a:cubicBezTo>
                      <a:pt x="40" y="189"/>
                      <a:pt x="35" y="206"/>
                      <a:pt x="29" y="219"/>
                    </a:cubicBezTo>
                    <a:cubicBezTo>
                      <a:pt x="23" y="232"/>
                      <a:pt x="15" y="243"/>
                      <a:pt x="9" y="249"/>
                    </a:cubicBezTo>
                    <a:cubicBezTo>
                      <a:pt x="7" y="252"/>
                      <a:pt x="4" y="255"/>
                      <a:pt x="3" y="257"/>
                    </a:cubicBezTo>
                    <a:cubicBezTo>
                      <a:pt x="1" y="258"/>
                      <a:pt x="0" y="259"/>
                      <a:pt x="0" y="259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7156745" y="1540755"/>
                <a:ext cx="67680" cy="248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69" extrusionOk="0">
                    <a:moveTo>
                      <a:pt x="0" y="69"/>
                    </a:moveTo>
                    <a:cubicBezTo>
                      <a:pt x="0" y="69"/>
                      <a:pt x="77" y="-1"/>
                      <a:pt x="129" y="0"/>
                    </a:cubicBezTo>
                    <a:cubicBezTo>
                      <a:pt x="181" y="1"/>
                      <a:pt x="201" y="47"/>
                      <a:pt x="181" y="58"/>
                    </a:cubicBezTo>
                    <a:cubicBezTo>
                      <a:pt x="161" y="69"/>
                      <a:pt x="0" y="69"/>
                      <a:pt x="0" y="69"/>
                    </a:cubicBezTo>
                    <a:close/>
                  </a:path>
                </a:pathLst>
              </a:custGeom>
              <a:solidFill>
                <a:srgbClr val="3F072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14"/>
              <p:cNvSpPr/>
              <p:nvPr/>
            </p:nvSpPr>
            <p:spPr>
              <a:xfrm>
                <a:off x="7314425" y="1536435"/>
                <a:ext cx="106920" cy="3816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6" extrusionOk="0">
                    <a:moveTo>
                      <a:pt x="297" y="106"/>
                    </a:moveTo>
                    <a:cubicBezTo>
                      <a:pt x="297" y="106"/>
                      <a:pt x="170" y="10"/>
                      <a:pt x="89" y="1"/>
                    </a:cubicBezTo>
                    <a:cubicBezTo>
                      <a:pt x="7" y="-8"/>
                      <a:pt x="-19" y="41"/>
                      <a:pt x="13" y="57"/>
                    </a:cubicBezTo>
                    <a:cubicBezTo>
                      <a:pt x="44" y="74"/>
                      <a:pt x="297" y="106"/>
                      <a:pt x="297" y="106"/>
                    </a:cubicBezTo>
                    <a:close/>
                  </a:path>
                </a:pathLst>
              </a:custGeom>
              <a:solidFill>
                <a:srgbClr val="3F072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7345385" y="1594035"/>
                <a:ext cx="52200" cy="810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25" extrusionOk="0">
                    <a:moveTo>
                      <a:pt x="145" y="0"/>
                    </a:moveTo>
                    <a:cubicBezTo>
                      <a:pt x="138" y="21"/>
                      <a:pt x="111" y="38"/>
                      <a:pt x="92" y="49"/>
                    </a:cubicBezTo>
                    <a:cubicBezTo>
                      <a:pt x="82" y="38"/>
                      <a:pt x="70" y="31"/>
                      <a:pt x="57" y="32"/>
                    </a:cubicBezTo>
                    <a:cubicBezTo>
                      <a:pt x="24" y="33"/>
                      <a:pt x="-1" y="77"/>
                      <a:pt x="1" y="130"/>
                    </a:cubicBezTo>
                    <a:cubicBezTo>
                      <a:pt x="3" y="184"/>
                      <a:pt x="31" y="226"/>
                      <a:pt x="64" y="225"/>
                    </a:cubicBezTo>
                    <a:cubicBezTo>
                      <a:pt x="97" y="223"/>
                      <a:pt x="123" y="179"/>
                      <a:pt x="120" y="126"/>
                    </a:cubicBezTo>
                    <a:cubicBezTo>
                      <a:pt x="120" y="109"/>
                      <a:pt x="117" y="94"/>
                      <a:pt x="112" y="81"/>
                    </a:cubicBezTo>
                    <a:cubicBezTo>
                      <a:pt x="136" y="58"/>
                      <a:pt x="145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6000" rIns="90000" bIns="36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7366265" y="1626075"/>
                <a:ext cx="4896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55" extrusionOk="0">
                    <a:moveTo>
                      <a:pt x="0" y="49"/>
                    </a:moveTo>
                    <a:cubicBezTo>
                      <a:pt x="0" y="49"/>
                      <a:pt x="37" y="61"/>
                      <a:pt x="75" y="49"/>
                    </a:cubicBezTo>
                    <a:cubicBezTo>
                      <a:pt x="112" y="37"/>
                      <a:pt x="136" y="6"/>
                      <a:pt x="136" y="6"/>
                    </a:cubicBezTo>
                    <a:cubicBezTo>
                      <a:pt x="136" y="6"/>
                      <a:pt x="98" y="-6"/>
                      <a:pt x="61" y="6"/>
                    </a:cubicBezTo>
                    <a:cubicBezTo>
                      <a:pt x="23" y="18"/>
                      <a:pt x="0" y="49"/>
                      <a:pt x="0" y="49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7172585" y="1597995"/>
                <a:ext cx="43200" cy="6588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83" extrusionOk="0">
                    <a:moveTo>
                      <a:pt x="0" y="0"/>
                    </a:moveTo>
                    <a:cubicBezTo>
                      <a:pt x="6" y="18"/>
                      <a:pt x="28" y="32"/>
                      <a:pt x="44" y="40"/>
                    </a:cubicBezTo>
                    <a:cubicBezTo>
                      <a:pt x="52" y="31"/>
                      <a:pt x="62" y="26"/>
                      <a:pt x="73" y="26"/>
                    </a:cubicBezTo>
                    <a:cubicBezTo>
                      <a:pt x="100" y="27"/>
                      <a:pt x="121" y="63"/>
                      <a:pt x="120" y="106"/>
                    </a:cubicBezTo>
                    <a:cubicBezTo>
                      <a:pt x="119" y="150"/>
                      <a:pt x="96" y="184"/>
                      <a:pt x="69" y="183"/>
                    </a:cubicBezTo>
                    <a:cubicBezTo>
                      <a:pt x="42" y="183"/>
                      <a:pt x="21" y="147"/>
                      <a:pt x="22" y="103"/>
                    </a:cubicBezTo>
                    <a:cubicBezTo>
                      <a:pt x="22" y="90"/>
                      <a:pt x="25" y="77"/>
                      <a:pt x="29" y="66"/>
                    </a:cubicBezTo>
                    <a:cubicBezTo>
                      <a:pt x="8" y="4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7158545" y="1624635"/>
                <a:ext cx="4032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44" extrusionOk="0">
                    <a:moveTo>
                      <a:pt x="112" y="39"/>
                    </a:moveTo>
                    <a:cubicBezTo>
                      <a:pt x="112" y="39"/>
                      <a:pt x="81" y="49"/>
                      <a:pt x="51" y="40"/>
                    </a:cubicBezTo>
                    <a:cubicBezTo>
                      <a:pt x="20" y="30"/>
                      <a:pt x="0" y="4"/>
                      <a:pt x="0" y="4"/>
                    </a:cubicBezTo>
                    <a:cubicBezTo>
                      <a:pt x="0" y="4"/>
                      <a:pt x="31" y="-5"/>
                      <a:pt x="62" y="4"/>
                    </a:cubicBezTo>
                    <a:cubicBezTo>
                      <a:pt x="93" y="13"/>
                      <a:pt x="112" y="39"/>
                      <a:pt x="112" y="39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7124705" y="1313955"/>
                <a:ext cx="675360" cy="5904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640" extrusionOk="0">
                    <a:moveTo>
                      <a:pt x="1876" y="1349"/>
                    </a:moveTo>
                    <a:cubicBezTo>
                      <a:pt x="1854" y="1367"/>
                      <a:pt x="1830" y="1381"/>
                      <a:pt x="1807" y="1396"/>
                    </a:cubicBezTo>
                    <a:cubicBezTo>
                      <a:pt x="1768" y="1421"/>
                      <a:pt x="1723" y="1443"/>
                      <a:pt x="1681" y="1447"/>
                    </a:cubicBezTo>
                    <a:cubicBezTo>
                      <a:pt x="1655" y="1450"/>
                      <a:pt x="1626" y="1446"/>
                      <a:pt x="1600" y="1445"/>
                    </a:cubicBezTo>
                    <a:cubicBezTo>
                      <a:pt x="1569" y="1444"/>
                      <a:pt x="1538" y="1442"/>
                      <a:pt x="1507" y="1446"/>
                    </a:cubicBezTo>
                    <a:cubicBezTo>
                      <a:pt x="1475" y="1450"/>
                      <a:pt x="1443" y="1460"/>
                      <a:pt x="1413" y="1475"/>
                    </a:cubicBezTo>
                    <a:cubicBezTo>
                      <a:pt x="1304" y="1525"/>
                      <a:pt x="1206" y="1622"/>
                      <a:pt x="1089" y="1640"/>
                    </a:cubicBezTo>
                    <a:cubicBezTo>
                      <a:pt x="969" y="1465"/>
                      <a:pt x="924" y="1249"/>
                      <a:pt x="952" y="1039"/>
                    </a:cubicBezTo>
                    <a:lnTo>
                      <a:pt x="952" y="658"/>
                    </a:lnTo>
                    <a:lnTo>
                      <a:pt x="819" y="626"/>
                    </a:lnTo>
                    <a:cubicBezTo>
                      <a:pt x="705" y="585"/>
                      <a:pt x="347" y="563"/>
                      <a:pt x="347" y="563"/>
                    </a:cubicBezTo>
                    <a:lnTo>
                      <a:pt x="163" y="550"/>
                    </a:lnTo>
                    <a:cubicBezTo>
                      <a:pt x="117" y="546"/>
                      <a:pt x="55" y="543"/>
                      <a:pt x="0" y="540"/>
                    </a:cubicBezTo>
                    <a:cubicBezTo>
                      <a:pt x="0" y="540"/>
                      <a:pt x="11" y="448"/>
                      <a:pt x="43" y="343"/>
                    </a:cubicBezTo>
                    <a:cubicBezTo>
                      <a:pt x="45" y="335"/>
                      <a:pt x="48" y="326"/>
                      <a:pt x="51" y="317"/>
                    </a:cubicBezTo>
                    <a:cubicBezTo>
                      <a:pt x="194" y="-108"/>
                      <a:pt x="1006" y="-85"/>
                      <a:pt x="1210" y="265"/>
                    </a:cubicBezTo>
                    <a:cubicBezTo>
                      <a:pt x="1260" y="352"/>
                      <a:pt x="1276" y="458"/>
                      <a:pt x="1340" y="536"/>
                    </a:cubicBezTo>
                    <a:cubicBezTo>
                      <a:pt x="1389" y="597"/>
                      <a:pt x="1463" y="635"/>
                      <a:pt x="1514" y="694"/>
                    </a:cubicBezTo>
                    <a:cubicBezTo>
                      <a:pt x="1575" y="765"/>
                      <a:pt x="1600" y="866"/>
                      <a:pt x="1578" y="957"/>
                    </a:cubicBezTo>
                    <a:cubicBezTo>
                      <a:pt x="1567" y="1007"/>
                      <a:pt x="1611" y="1062"/>
                      <a:pt x="1647" y="1099"/>
                    </a:cubicBezTo>
                    <a:cubicBezTo>
                      <a:pt x="1683" y="1136"/>
                      <a:pt x="1725" y="1166"/>
                      <a:pt x="1757" y="1206"/>
                    </a:cubicBezTo>
                    <a:cubicBezTo>
                      <a:pt x="1795" y="1254"/>
                      <a:pt x="1834" y="1303"/>
                      <a:pt x="1876" y="13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7140185" y="1313955"/>
                <a:ext cx="65988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475" extrusionOk="0">
                    <a:moveTo>
                      <a:pt x="1833" y="1349"/>
                    </a:moveTo>
                    <a:cubicBezTo>
                      <a:pt x="1811" y="1367"/>
                      <a:pt x="1787" y="1381"/>
                      <a:pt x="1764" y="1396"/>
                    </a:cubicBezTo>
                    <a:cubicBezTo>
                      <a:pt x="1749" y="1406"/>
                      <a:pt x="1733" y="1415"/>
                      <a:pt x="1716" y="1423"/>
                    </a:cubicBezTo>
                    <a:cubicBezTo>
                      <a:pt x="1690" y="1435"/>
                      <a:pt x="1663" y="1445"/>
                      <a:pt x="1638" y="1447"/>
                    </a:cubicBezTo>
                    <a:cubicBezTo>
                      <a:pt x="1612" y="1450"/>
                      <a:pt x="1583" y="1446"/>
                      <a:pt x="1557" y="1445"/>
                    </a:cubicBezTo>
                    <a:cubicBezTo>
                      <a:pt x="1526" y="1444"/>
                      <a:pt x="1495" y="1442"/>
                      <a:pt x="1464" y="1446"/>
                    </a:cubicBezTo>
                    <a:cubicBezTo>
                      <a:pt x="1432" y="1450"/>
                      <a:pt x="1400" y="1460"/>
                      <a:pt x="1370" y="1475"/>
                    </a:cubicBezTo>
                    <a:cubicBezTo>
                      <a:pt x="1337" y="1431"/>
                      <a:pt x="1313" y="1380"/>
                      <a:pt x="1308" y="1326"/>
                    </a:cubicBezTo>
                    <a:cubicBezTo>
                      <a:pt x="1300" y="1241"/>
                      <a:pt x="1336" y="1153"/>
                      <a:pt x="1307" y="1073"/>
                    </a:cubicBezTo>
                    <a:cubicBezTo>
                      <a:pt x="1266" y="963"/>
                      <a:pt x="1118" y="923"/>
                      <a:pt x="1078" y="814"/>
                    </a:cubicBezTo>
                    <a:cubicBezTo>
                      <a:pt x="1044" y="720"/>
                      <a:pt x="1101" y="608"/>
                      <a:pt x="1059" y="517"/>
                    </a:cubicBezTo>
                    <a:cubicBezTo>
                      <a:pt x="1015" y="422"/>
                      <a:pt x="887" y="404"/>
                      <a:pt x="783" y="417"/>
                    </a:cubicBezTo>
                    <a:cubicBezTo>
                      <a:pt x="679" y="429"/>
                      <a:pt x="568" y="456"/>
                      <a:pt x="475" y="409"/>
                    </a:cubicBezTo>
                    <a:cubicBezTo>
                      <a:pt x="416" y="378"/>
                      <a:pt x="374" y="321"/>
                      <a:pt x="314" y="290"/>
                    </a:cubicBezTo>
                    <a:cubicBezTo>
                      <a:pt x="240" y="253"/>
                      <a:pt x="151" y="264"/>
                      <a:pt x="76" y="298"/>
                    </a:cubicBezTo>
                    <a:cubicBezTo>
                      <a:pt x="49" y="310"/>
                      <a:pt x="24" y="326"/>
                      <a:pt x="0" y="343"/>
                    </a:cubicBezTo>
                    <a:cubicBezTo>
                      <a:pt x="2" y="335"/>
                      <a:pt x="5" y="326"/>
                      <a:pt x="8" y="317"/>
                    </a:cubicBezTo>
                    <a:cubicBezTo>
                      <a:pt x="57" y="171"/>
                      <a:pt x="185" y="78"/>
                      <a:pt x="340" y="32"/>
                    </a:cubicBezTo>
                    <a:cubicBezTo>
                      <a:pt x="637" y="-54"/>
                      <a:pt x="1033" y="35"/>
                      <a:pt x="1167" y="265"/>
                    </a:cubicBezTo>
                    <a:cubicBezTo>
                      <a:pt x="1217" y="352"/>
                      <a:pt x="1233" y="458"/>
                      <a:pt x="1297" y="536"/>
                    </a:cubicBezTo>
                    <a:cubicBezTo>
                      <a:pt x="1346" y="597"/>
                      <a:pt x="1420" y="635"/>
                      <a:pt x="1471" y="694"/>
                    </a:cubicBezTo>
                    <a:cubicBezTo>
                      <a:pt x="1532" y="765"/>
                      <a:pt x="1557" y="866"/>
                      <a:pt x="1535" y="957"/>
                    </a:cubicBezTo>
                    <a:cubicBezTo>
                      <a:pt x="1524" y="1007"/>
                      <a:pt x="1568" y="1062"/>
                      <a:pt x="1604" y="1099"/>
                    </a:cubicBezTo>
                    <a:cubicBezTo>
                      <a:pt x="1640" y="1136"/>
                      <a:pt x="1682" y="1166"/>
                      <a:pt x="1714" y="1206"/>
                    </a:cubicBezTo>
                    <a:cubicBezTo>
                      <a:pt x="1752" y="1254"/>
                      <a:pt x="1791" y="1303"/>
                      <a:pt x="1833" y="13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7262585" y="1313955"/>
                <a:ext cx="537480" cy="51228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423" extrusionOk="0">
                    <a:moveTo>
                      <a:pt x="1493" y="1349"/>
                    </a:moveTo>
                    <a:cubicBezTo>
                      <a:pt x="1471" y="1367"/>
                      <a:pt x="1447" y="1381"/>
                      <a:pt x="1424" y="1396"/>
                    </a:cubicBezTo>
                    <a:cubicBezTo>
                      <a:pt x="1409" y="1406"/>
                      <a:pt x="1393" y="1415"/>
                      <a:pt x="1376" y="1423"/>
                    </a:cubicBezTo>
                    <a:cubicBezTo>
                      <a:pt x="1235" y="1351"/>
                      <a:pt x="1133" y="1202"/>
                      <a:pt x="1130" y="1043"/>
                    </a:cubicBezTo>
                    <a:cubicBezTo>
                      <a:pt x="1129" y="978"/>
                      <a:pt x="1142" y="909"/>
                      <a:pt x="1112" y="852"/>
                    </a:cubicBezTo>
                    <a:cubicBezTo>
                      <a:pt x="1081" y="791"/>
                      <a:pt x="1014" y="761"/>
                      <a:pt x="963" y="716"/>
                    </a:cubicBezTo>
                    <a:cubicBezTo>
                      <a:pt x="892" y="654"/>
                      <a:pt x="853" y="564"/>
                      <a:pt x="810" y="480"/>
                    </a:cubicBezTo>
                    <a:cubicBezTo>
                      <a:pt x="767" y="396"/>
                      <a:pt x="711" y="311"/>
                      <a:pt x="624" y="275"/>
                    </a:cubicBezTo>
                    <a:cubicBezTo>
                      <a:pt x="519" y="233"/>
                      <a:pt x="397" y="273"/>
                      <a:pt x="289" y="239"/>
                    </a:cubicBezTo>
                    <a:cubicBezTo>
                      <a:pt x="193" y="209"/>
                      <a:pt x="126" y="127"/>
                      <a:pt x="47" y="65"/>
                    </a:cubicBezTo>
                    <a:cubicBezTo>
                      <a:pt x="32" y="53"/>
                      <a:pt x="17" y="42"/>
                      <a:pt x="0" y="32"/>
                    </a:cubicBezTo>
                    <a:cubicBezTo>
                      <a:pt x="297" y="-54"/>
                      <a:pt x="693" y="35"/>
                      <a:pt x="827" y="265"/>
                    </a:cubicBezTo>
                    <a:cubicBezTo>
                      <a:pt x="877" y="352"/>
                      <a:pt x="893" y="458"/>
                      <a:pt x="957" y="536"/>
                    </a:cubicBezTo>
                    <a:cubicBezTo>
                      <a:pt x="1006" y="597"/>
                      <a:pt x="1080" y="635"/>
                      <a:pt x="1131" y="694"/>
                    </a:cubicBezTo>
                    <a:cubicBezTo>
                      <a:pt x="1192" y="765"/>
                      <a:pt x="1217" y="866"/>
                      <a:pt x="1195" y="957"/>
                    </a:cubicBezTo>
                    <a:cubicBezTo>
                      <a:pt x="1184" y="1007"/>
                      <a:pt x="1228" y="1062"/>
                      <a:pt x="1264" y="1099"/>
                    </a:cubicBezTo>
                    <a:cubicBezTo>
                      <a:pt x="1300" y="1136"/>
                      <a:pt x="1342" y="1166"/>
                      <a:pt x="1374" y="1206"/>
                    </a:cubicBezTo>
                    <a:cubicBezTo>
                      <a:pt x="1412" y="1254"/>
                      <a:pt x="1451" y="1303"/>
                      <a:pt x="1493" y="13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hasa ">
            <a:hlinkClick r:id="" action="ppaction://media"/>
            <a:extLst>
              <a:ext uri="{FF2B5EF4-FFF2-40B4-BE49-F238E27FC236}">
                <a16:creationId xmlns:a16="http://schemas.microsoft.com/office/drawing/2014/main" id="{0BE5D63B-4A50-175C-EA34-40864151C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4636" y="458434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0" name="Google Shape;1260;p15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261" name="Google Shape;1261;p15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5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5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4" name="Google Shape;1264;p15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5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700"/>
              <a:t>Random Forest Classifier</a:t>
            </a:r>
            <a:endParaRPr sz="2700"/>
          </a:p>
        </p:txBody>
      </p:sp>
      <p:sp>
        <p:nvSpPr>
          <p:cNvPr id="1266" name="Google Shape;1266;p15"/>
          <p:cNvSpPr txBox="1">
            <a:spLocks noGrp="1"/>
          </p:cNvSpPr>
          <p:nvPr>
            <p:ph type="subTitle" idx="1"/>
          </p:nvPr>
        </p:nvSpPr>
        <p:spPr>
          <a:xfrm>
            <a:off x="5610876" y="1511800"/>
            <a:ext cx="31449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Accuracy = 88.9%</a:t>
            </a:r>
            <a:endParaRPr/>
          </a:p>
        </p:txBody>
      </p:sp>
      <p:pic>
        <p:nvPicPr>
          <p:cNvPr id="1267" name="Google Shape;12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50" y="1430264"/>
            <a:ext cx="4703250" cy="228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asa 15">
            <a:hlinkClick r:id="" action="ppaction://media"/>
            <a:extLst>
              <a:ext uri="{FF2B5EF4-FFF2-40B4-BE49-F238E27FC236}">
                <a16:creationId xmlns:a16="http://schemas.microsoft.com/office/drawing/2014/main" id="{10C58F40-E3F8-BAF2-F1E2-D00F89474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8281" y="2467953"/>
            <a:ext cx="968790" cy="968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ebb1145c37_0_163"/>
          <p:cNvSpPr txBox="1">
            <a:spLocks noGrp="1"/>
          </p:cNvSpPr>
          <p:nvPr>
            <p:ph type="title"/>
          </p:nvPr>
        </p:nvSpPr>
        <p:spPr>
          <a:xfrm>
            <a:off x="773900" y="176350"/>
            <a:ext cx="61878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1274" name="Google Shape;1274;g2ebb1145c37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00" y="902843"/>
            <a:ext cx="5853224" cy="37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asa 16">
            <a:hlinkClick r:id="" action="ppaction://media"/>
            <a:extLst>
              <a:ext uri="{FF2B5EF4-FFF2-40B4-BE49-F238E27FC236}">
                <a16:creationId xmlns:a16="http://schemas.microsoft.com/office/drawing/2014/main" id="{445E2FF5-1C1E-CD1F-4E43-9AC703B3E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84669" y="2331118"/>
            <a:ext cx="962097" cy="962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4"/>
          <p:cNvSpPr txBox="1">
            <a:spLocks noGrp="1"/>
          </p:cNvSpPr>
          <p:nvPr>
            <p:ph type="subTitle" idx="1"/>
          </p:nvPr>
        </p:nvSpPr>
        <p:spPr>
          <a:xfrm>
            <a:off x="3819225" y="1767978"/>
            <a:ext cx="4146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Analyzing the 2021 Tokyo Olympics dataset can help predict the potential winners of the 2024 Paris Olympics!</a:t>
            </a:r>
            <a:endParaRPr dirty="0"/>
          </a:p>
        </p:txBody>
      </p:sp>
      <p:sp>
        <p:nvSpPr>
          <p:cNvPr id="746" name="Google Shape;746;p24"/>
          <p:cNvSpPr txBox="1">
            <a:spLocks noGrp="1"/>
          </p:cNvSpPr>
          <p:nvPr>
            <p:ph type="title"/>
          </p:nvPr>
        </p:nvSpPr>
        <p:spPr>
          <a:xfrm>
            <a:off x="2731425" y="710575"/>
            <a:ext cx="52347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747" name="Google Shape;747;p24"/>
          <p:cNvGrpSpPr/>
          <p:nvPr/>
        </p:nvGrpSpPr>
        <p:grpSpPr>
          <a:xfrm>
            <a:off x="974137" y="790300"/>
            <a:ext cx="2181757" cy="4286536"/>
            <a:chOff x="974137" y="790300"/>
            <a:chExt cx="2181757" cy="4286536"/>
          </a:xfrm>
        </p:grpSpPr>
        <p:sp>
          <p:nvSpPr>
            <p:cNvPr id="748" name="Google Shape;748;p24"/>
            <p:cNvSpPr/>
            <p:nvPr/>
          </p:nvSpPr>
          <p:spPr>
            <a:xfrm>
              <a:off x="1532197" y="2298084"/>
              <a:ext cx="1034778" cy="433179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 rot="317089" flipH="1">
              <a:off x="1140335" y="4541191"/>
              <a:ext cx="1757652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56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 rot="10800000" flipH="1">
              <a:off x="974137" y="282072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 rot="10800000" flipH="1">
              <a:off x="1123096" y="2629877"/>
              <a:ext cx="217799" cy="3050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2" name="Google Shape;752;p24"/>
            <p:cNvGrpSpPr/>
            <p:nvPr/>
          </p:nvGrpSpPr>
          <p:grpSpPr>
            <a:xfrm>
              <a:off x="1184838" y="933371"/>
              <a:ext cx="399431" cy="428954"/>
              <a:chOff x="2375463" y="539496"/>
              <a:chExt cx="399431" cy="428954"/>
            </a:xfrm>
          </p:grpSpPr>
          <p:sp>
            <p:nvSpPr>
              <p:cNvPr id="753" name="Google Shape;753;p24"/>
              <p:cNvSpPr/>
              <p:nvPr/>
            </p:nvSpPr>
            <p:spPr>
              <a:xfrm rot="10800000" flipH="1">
                <a:off x="2375463" y="73401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 rot="10800000" flipH="1">
                <a:off x="2682437" y="7826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 rot="10800000" flipH="1">
                <a:off x="2614462" y="5394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" name="Google Shape;756;p24"/>
            <p:cNvSpPr/>
            <p:nvPr/>
          </p:nvSpPr>
          <p:spPr>
            <a:xfrm rot="10800000" flipH="1">
              <a:off x="2832663" y="38897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 rot="10800000" flipH="1">
              <a:off x="3063437" y="412422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8" name="Google Shape;758;p24"/>
            <p:cNvGrpSpPr/>
            <p:nvPr/>
          </p:nvGrpSpPr>
          <p:grpSpPr>
            <a:xfrm>
              <a:off x="1352795" y="790300"/>
              <a:ext cx="1332720" cy="4102200"/>
              <a:chOff x="1352795" y="790300"/>
              <a:chExt cx="1332720" cy="4102200"/>
            </a:xfrm>
          </p:grpSpPr>
          <p:sp>
            <p:nvSpPr>
              <p:cNvPr id="759" name="Google Shape;759;p24"/>
              <p:cNvSpPr/>
              <p:nvPr/>
            </p:nvSpPr>
            <p:spPr>
              <a:xfrm>
                <a:off x="1603355" y="3174220"/>
                <a:ext cx="475200" cy="1333080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1320" y="0"/>
                    </a:lnTo>
                    <a:cubicBezTo>
                      <a:pt x="1233" y="416"/>
                      <a:pt x="1151" y="771"/>
                      <a:pt x="1107" y="866"/>
                    </a:cubicBezTo>
                    <a:cubicBezTo>
                      <a:pt x="985" y="1131"/>
                      <a:pt x="490" y="3703"/>
                      <a:pt x="49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2140835" y="3154780"/>
                <a:ext cx="370080" cy="1420200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1028" y="0"/>
                    </a:lnTo>
                    <a:cubicBezTo>
                      <a:pt x="976" y="368"/>
                      <a:pt x="925" y="659"/>
                      <a:pt x="901" y="728"/>
                    </a:cubicBezTo>
                    <a:cubicBezTo>
                      <a:pt x="835" y="918"/>
                      <a:pt x="663" y="3945"/>
                      <a:pt x="663" y="3945"/>
                    </a:cubicBez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1603355" y="3174220"/>
                <a:ext cx="267480" cy="133308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729" y="0"/>
                    </a:lnTo>
                    <a:cubicBezTo>
                      <a:pt x="737" y="189"/>
                      <a:pt x="743" y="309"/>
                      <a:pt x="743" y="309"/>
                    </a:cubicBezTo>
                    <a:cubicBezTo>
                      <a:pt x="743" y="309"/>
                      <a:pt x="305" y="1371"/>
                      <a:pt x="263" y="1413"/>
                    </a:cubicBezTo>
                    <a:cubicBezTo>
                      <a:pt x="228" y="1448"/>
                      <a:pt x="110" y="3172"/>
                      <a:pt x="8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1588235" y="4314700"/>
                <a:ext cx="25128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35" extrusionOk="0">
                    <a:moveTo>
                      <a:pt x="0" y="535"/>
                    </a:moveTo>
                    <a:lnTo>
                      <a:pt x="0" y="0"/>
                    </a:lnTo>
                    <a:lnTo>
                      <a:pt x="698" y="0"/>
                    </a:lnTo>
                    <a:lnTo>
                      <a:pt x="581" y="529"/>
                    </a:lnTo>
                    <a:lnTo>
                      <a:pt x="0" y="5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140835" y="3154780"/>
                <a:ext cx="135720" cy="142020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374" y="0"/>
                    </a:lnTo>
                    <a:lnTo>
                      <a:pt x="377" y="460"/>
                    </a:lnTo>
                    <a:lnTo>
                      <a:pt x="125" y="1441"/>
                    </a:lnTo>
                    <a:lnTo>
                      <a:pt x="274" y="3945"/>
                    </a:ln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163515" y="4331980"/>
                <a:ext cx="254520" cy="23616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56" extrusionOk="0">
                    <a:moveTo>
                      <a:pt x="49" y="656"/>
                    </a:moveTo>
                    <a:lnTo>
                      <a:pt x="0" y="37"/>
                    </a:lnTo>
                    <a:lnTo>
                      <a:pt x="707" y="0"/>
                    </a:lnTo>
                    <a:lnTo>
                      <a:pt x="680" y="633"/>
                    </a:lnTo>
                    <a:lnTo>
                      <a:pt x="49" y="6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155595" y="4559860"/>
                <a:ext cx="512640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600" extrusionOk="0">
                    <a:moveTo>
                      <a:pt x="1424" y="585"/>
                    </a:moveTo>
                    <a:cubicBezTo>
                      <a:pt x="1420" y="559"/>
                      <a:pt x="1409" y="528"/>
                      <a:pt x="1377" y="513"/>
                    </a:cubicBezTo>
                    <a:cubicBezTo>
                      <a:pt x="1285" y="467"/>
                      <a:pt x="948" y="327"/>
                      <a:pt x="857" y="248"/>
                    </a:cubicBezTo>
                    <a:cubicBezTo>
                      <a:pt x="787" y="187"/>
                      <a:pt x="725" y="55"/>
                      <a:pt x="702" y="0"/>
                    </a:cubicBezTo>
                    <a:lnTo>
                      <a:pt x="71" y="23"/>
                    </a:lnTo>
                    <a:cubicBezTo>
                      <a:pt x="33" y="196"/>
                      <a:pt x="6" y="530"/>
                      <a:pt x="0" y="600"/>
                    </a:cubicBezTo>
                    <a:lnTo>
                      <a:pt x="1424" y="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155595" y="4770460"/>
                <a:ext cx="51336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67" extrusionOk="0">
                    <a:moveTo>
                      <a:pt x="1426" y="152"/>
                    </a:moveTo>
                    <a:lnTo>
                      <a:pt x="2" y="167"/>
                    </a:lnTo>
                    <a:lnTo>
                      <a:pt x="0" y="15"/>
                    </a:lnTo>
                    <a:lnTo>
                      <a:pt x="1424" y="0"/>
                    </a:lnTo>
                    <a:lnTo>
                      <a:pt x="1426" y="1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2418035" y="4623580"/>
                <a:ext cx="7668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4"/>
                    </a:moveTo>
                    <a:cubicBezTo>
                      <a:pt x="8" y="116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1" y="166"/>
                      <a:pt x="30" y="164"/>
                      <a:pt x="39" y="162"/>
                    </a:cubicBezTo>
                    <a:cubicBezTo>
                      <a:pt x="70" y="155"/>
                      <a:pt x="99" y="141"/>
                      <a:pt x="126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2456915" y="4652380"/>
                <a:ext cx="7668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0" y="133"/>
                      <a:pt x="-5" y="154"/>
                      <a:pt x="12" y="161"/>
                    </a:cubicBezTo>
                    <a:cubicBezTo>
                      <a:pt x="21" y="165"/>
                      <a:pt x="30" y="164"/>
                      <a:pt x="39" y="162"/>
                    </a:cubicBezTo>
                    <a:cubicBezTo>
                      <a:pt x="71" y="156"/>
                      <a:pt x="99" y="141"/>
                      <a:pt x="127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504795" y="4671100"/>
                <a:ext cx="7632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0" y="166"/>
                      <a:pt x="30" y="165"/>
                      <a:pt x="39" y="163"/>
                    </a:cubicBezTo>
                    <a:cubicBezTo>
                      <a:pt x="70" y="156"/>
                      <a:pt x="99" y="141"/>
                      <a:pt x="126" y="125"/>
                    </a:cubicBezTo>
                    <a:cubicBezTo>
                      <a:pt x="156" y="106"/>
                      <a:pt x="187" y="86"/>
                      <a:pt x="206" y="56"/>
                    </a:cubicBezTo>
                    <a:cubicBezTo>
                      <a:pt x="225" y="23"/>
                      <a:pt x="198" y="-6"/>
                      <a:pt x="164" y="2"/>
                    </a:cubicBezTo>
                    <a:cubicBezTo>
                      <a:pt x="105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1519475" y="4505140"/>
                <a:ext cx="320040" cy="38736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076" extrusionOk="0">
                    <a:moveTo>
                      <a:pt x="888" y="792"/>
                    </a:moveTo>
                    <a:cubicBezTo>
                      <a:pt x="898" y="888"/>
                      <a:pt x="483" y="1102"/>
                      <a:pt x="408" y="1074"/>
                    </a:cubicBezTo>
                    <a:cubicBezTo>
                      <a:pt x="332" y="1045"/>
                      <a:pt x="30" y="847"/>
                      <a:pt x="2" y="720"/>
                    </a:cubicBezTo>
                    <a:cubicBezTo>
                      <a:pt x="-7" y="680"/>
                      <a:pt x="9" y="594"/>
                      <a:pt x="34" y="495"/>
                    </a:cubicBezTo>
                    <a:cubicBezTo>
                      <a:pt x="89" y="281"/>
                      <a:pt x="191" y="6"/>
                      <a:pt x="191" y="6"/>
                    </a:cubicBezTo>
                    <a:lnTo>
                      <a:pt x="772" y="0"/>
                    </a:lnTo>
                    <a:cubicBezTo>
                      <a:pt x="772" y="0"/>
                      <a:pt x="837" y="423"/>
                      <a:pt x="870" y="650"/>
                    </a:cubicBezTo>
                    <a:cubicBezTo>
                      <a:pt x="880" y="718"/>
                      <a:pt x="887" y="770"/>
                      <a:pt x="888" y="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1519475" y="4683340"/>
                <a:ext cx="320040" cy="20916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81" extrusionOk="0">
                    <a:moveTo>
                      <a:pt x="888" y="297"/>
                    </a:moveTo>
                    <a:cubicBezTo>
                      <a:pt x="898" y="393"/>
                      <a:pt x="483" y="607"/>
                      <a:pt x="408" y="579"/>
                    </a:cubicBezTo>
                    <a:cubicBezTo>
                      <a:pt x="332" y="550"/>
                      <a:pt x="30" y="352"/>
                      <a:pt x="2" y="225"/>
                    </a:cubicBezTo>
                    <a:cubicBezTo>
                      <a:pt x="-7" y="185"/>
                      <a:pt x="9" y="99"/>
                      <a:pt x="34" y="0"/>
                    </a:cubicBezTo>
                    <a:cubicBezTo>
                      <a:pt x="143" y="123"/>
                      <a:pt x="321" y="298"/>
                      <a:pt x="444" y="297"/>
                    </a:cubicBezTo>
                    <a:cubicBezTo>
                      <a:pt x="547" y="296"/>
                      <a:pt x="727" y="223"/>
                      <a:pt x="870" y="155"/>
                    </a:cubicBezTo>
                    <a:cubicBezTo>
                      <a:pt x="880" y="223"/>
                      <a:pt x="887" y="275"/>
                      <a:pt x="888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1648715" y="4564540"/>
                <a:ext cx="8496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16" y="55"/>
                    </a:moveTo>
                    <a:cubicBezTo>
                      <a:pt x="40" y="75"/>
                      <a:pt x="69" y="90"/>
                      <a:pt x="99" y="101"/>
                    </a:cubicBezTo>
                    <a:cubicBezTo>
                      <a:pt x="131" y="114"/>
                      <a:pt x="166" y="127"/>
                      <a:pt x="202" y="123"/>
                    </a:cubicBezTo>
                    <a:cubicBezTo>
                      <a:pt x="239" y="119"/>
                      <a:pt x="246" y="79"/>
                      <a:pt x="220" y="57"/>
                    </a:cubicBez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2"/>
                      <a:pt x="32" y="2"/>
                      <a:pt x="30" y="3"/>
                    </a:cubicBezTo>
                    <a:cubicBezTo>
                      <a:pt x="15" y="5"/>
                      <a:pt x="-4" y="14"/>
                      <a:pt x="0" y="32"/>
                    </a:cubicBezTo>
                    <a:cubicBezTo>
                      <a:pt x="2" y="41"/>
                      <a:pt x="9" y="48"/>
                      <a:pt x="16" y="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1649075" y="4613140"/>
                <a:ext cx="8496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3" extrusionOk="0">
                    <a:moveTo>
                      <a:pt x="202" y="123"/>
                    </a:moveTo>
                    <a:cubicBezTo>
                      <a:pt x="240" y="119"/>
                      <a:pt x="246" y="79"/>
                      <a:pt x="220" y="57"/>
                    </a:cubicBezTo>
                    <a:cubicBezTo>
                      <a:pt x="174" y="18"/>
                      <a:pt x="99" y="-8"/>
                      <a:pt x="36" y="1"/>
                    </a:cubicBezTo>
                    <a:cubicBezTo>
                      <a:pt x="34" y="2"/>
                      <a:pt x="32" y="2"/>
                      <a:pt x="30" y="2"/>
                    </a:cubicBezTo>
                    <a:cubicBezTo>
                      <a:pt x="15" y="5"/>
                      <a:pt x="-3" y="14"/>
                      <a:pt x="0" y="32"/>
                    </a:cubicBezTo>
                    <a:cubicBezTo>
                      <a:pt x="2" y="41"/>
                      <a:pt x="9" y="48"/>
                      <a:pt x="16" y="54"/>
                    </a:cubicBezTo>
                    <a:cubicBezTo>
                      <a:pt x="41" y="75"/>
                      <a:pt x="69" y="89"/>
                      <a:pt x="99" y="101"/>
                    </a:cubicBezTo>
                    <a:cubicBezTo>
                      <a:pt x="132" y="113"/>
                      <a:pt x="166" y="127"/>
                      <a:pt x="202" y="1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>
                <a:off x="1636835" y="4664980"/>
                <a:ext cx="8496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220" y="58"/>
                    </a:move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3"/>
                      <a:pt x="32" y="3"/>
                      <a:pt x="31" y="3"/>
                    </a:cubicBezTo>
                    <a:cubicBezTo>
                      <a:pt x="15" y="6"/>
                      <a:pt x="-3" y="15"/>
                      <a:pt x="0" y="33"/>
                    </a:cubicBezTo>
                    <a:cubicBezTo>
                      <a:pt x="3" y="42"/>
                      <a:pt x="9" y="49"/>
                      <a:pt x="16" y="55"/>
                    </a:cubicBezTo>
                    <a:cubicBezTo>
                      <a:pt x="41" y="76"/>
                      <a:pt x="70" y="90"/>
                      <a:pt x="99" y="102"/>
                    </a:cubicBezTo>
                    <a:cubicBezTo>
                      <a:pt x="132" y="114"/>
                      <a:pt x="166" y="127"/>
                      <a:pt x="203" y="123"/>
                    </a:cubicBezTo>
                    <a:cubicBezTo>
                      <a:pt x="240" y="120"/>
                      <a:pt x="247" y="80"/>
                      <a:pt x="220" y="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>
                <a:off x="1745555" y="2622700"/>
                <a:ext cx="781920" cy="801720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2227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2029" y="0"/>
                    </a:lnTo>
                    <a:cubicBezTo>
                      <a:pt x="2029" y="0"/>
                      <a:pt x="2051" y="327"/>
                      <a:pt x="2080" y="761"/>
                    </a:cubicBezTo>
                    <a:cubicBezTo>
                      <a:pt x="2110" y="1219"/>
                      <a:pt x="2147" y="1796"/>
                      <a:pt x="2172" y="2227"/>
                    </a:cubicBezTo>
                    <a:lnTo>
                      <a:pt x="1249" y="2217"/>
                    </a:lnTo>
                    <a:lnTo>
                      <a:pt x="1183" y="857"/>
                    </a:lnTo>
                    <a:lnTo>
                      <a:pt x="1177" y="735"/>
                    </a:lnTo>
                    <a:lnTo>
                      <a:pt x="1158" y="856"/>
                    </a:lnTo>
                    <a:lnTo>
                      <a:pt x="918" y="2213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>
                <a:off x="1757075" y="2622700"/>
                <a:ext cx="737280" cy="30888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58" extrusionOk="0">
                    <a:moveTo>
                      <a:pt x="0" y="0"/>
                    </a:moveTo>
                    <a:lnTo>
                      <a:pt x="6" y="664"/>
                    </a:lnTo>
                    <a:cubicBezTo>
                      <a:pt x="433" y="793"/>
                      <a:pt x="809" y="845"/>
                      <a:pt x="1126" y="856"/>
                    </a:cubicBezTo>
                    <a:lnTo>
                      <a:pt x="1145" y="735"/>
                    </a:lnTo>
                    <a:lnTo>
                      <a:pt x="1151" y="856"/>
                    </a:lnTo>
                    <a:cubicBezTo>
                      <a:pt x="1554" y="868"/>
                      <a:pt x="1858" y="812"/>
                      <a:pt x="2048" y="761"/>
                    </a:cubicBezTo>
                    <a:cubicBezTo>
                      <a:pt x="2019" y="327"/>
                      <a:pt x="1997" y="0"/>
                      <a:pt x="19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>
                <a:off x="2169275" y="2794780"/>
                <a:ext cx="65520" cy="62640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40" extrusionOk="0">
                    <a:moveTo>
                      <a:pt x="6" y="378"/>
                    </a:moveTo>
                    <a:lnTo>
                      <a:pt x="0" y="257"/>
                    </a:lnTo>
                    <a:lnTo>
                      <a:pt x="35" y="0"/>
                    </a:lnTo>
                    <a:lnTo>
                      <a:pt x="182" y="1740"/>
                    </a:lnTo>
                    <a:lnTo>
                      <a:pt x="72" y="1739"/>
                    </a:lnTo>
                    <a:lnTo>
                      <a:pt x="6" y="378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1745555" y="2622700"/>
                <a:ext cx="54000" cy="79344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204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150" y="0"/>
                    </a:lnTo>
                    <a:lnTo>
                      <a:pt x="128" y="2204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2418395" y="2042380"/>
                <a:ext cx="232920" cy="56412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567" extrusionOk="0">
                    <a:moveTo>
                      <a:pt x="635" y="1441"/>
                    </a:moveTo>
                    <a:cubicBezTo>
                      <a:pt x="632" y="1495"/>
                      <a:pt x="628" y="1538"/>
                      <a:pt x="623" y="1567"/>
                    </a:cubicBezTo>
                    <a:lnTo>
                      <a:pt x="165" y="1430"/>
                    </a:lnTo>
                    <a:lnTo>
                      <a:pt x="150" y="1307"/>
                    </a:ln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ubicBezTo>
                      <a:pt x="648" y="768"/>
                      <a:pt x="650" y="1204"/>
                      <a:pt x="635" y="1441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>
                <a:off x="2472395" y="2512900"/>
                <a:ext cx="174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60" extrusionOk="0">
                    <a:moveTo>
                      <a:pt x="485" y="134"/>
                    </a:moveTo>
                    <a:cubicBezTo>
                      <a:pt x="482" y="188"/>
                      <a:pt x="478" y="231"/>
                      <a:pt x="473" y="260"/>
                    </a:cubicBezTo>
                    <a:lnTo>
                      <a:pt x="15" y="123"/>
                    </a:lnTo>
                    <a:lnTo>
                      <a:pt x="0" y="0"/>
                    </a:lnTo>
                    <a:cubicBezTo>
                      <a:pt x="73" y="2"/>
                      <a:pt x="338" y="17"/>
                      <a:pt x="485" y="134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4"/>
              <p:cNvSpPr/>
              <p:nvPr/>
            </p:nvSpPr>
            <p:spPr>
              <a:xfrm>
                <a:off x="2418395" y="2042380"/>
                <a:ext cx="231840" cy="22032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644" y="497"/>
                    </a:move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4"/>
              <p:cNvSpPr/>
              <p:nvPr/>
            </p:nvSpPr>
            <p:spPr>
              <a:xfrm>
                <a:off x="1717835" y="1439380"/>
                <a:ext cx="777600" cy="134604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3739" extrusionOk="0">
                    <a:moveTo>
                      <a:pt x="2160" y="3540"/>
                    </a:moveTo>
                    <a:cubicBezTo>
                      <a:pt x="2160" y="3540"/>
                      <a:pt x="1588" y="3681"/>
                      <a:pt x="1313" y="3730"/>
                    </a:cubicBezTo>
                    <a:cubicBezTo>
                      <a:pt x="1309" y="3731"/>
                      <a:pt x="1305" y="3732"/>
                      <a:pt x="1301" y="3732"/>
                    </a:cubicBezTo>
                    <a:cubicBezTo>
                      <a:pt x="1090" y="3769"/>
                      <a:pt x="479" y="3658"/>
                      <a:pt x="227" y="3608"/>
                    </a:cubicBezTo>
                    <a:cubicBezTo>
                      <a:pt x="158" y="3595"/>
                      <a:pt x="116" y="3586"/>
                      <a:pt x="116" y="3586"/>
                    </a:cubicBezTo>
                    <a:lnTo>
                      <a:pt x="116" y="3586"/>
                    </a:lnTo>
                    <a:cubicBezTo>
                      <a:pt x="7" y="3431"/>
                      <a:pt x="112" y="1861"/>
                      <a:pt x="112" y="1861"/>
                    </a:cubicBezTo>
                    <a:lnTo>
                      <a:pt x="91" y="1555"/>
                    </a:lnTo>
                    <a:lnTo>
                      <a:pt x="82" y="1422"/>
                    </a:lnTo>
                    <a:lnTo>
                      <a:pt x="0" y="240"/>
                    </a:lnTo>
                    <a:cubicBezTo>
                      <a:pt x="83" y="205"/>
                      <a:pt x="362" y="89"/>
                      <a:pt x="504" y="48"/>
                    </a:cubicBezTo>
                    <a:cubicBezTo>
                      <a:pt x="723" y="-15"/>
                      <a:pt x="805" y="3"/>
                      <a:pt x="805" y="3"/>
                    </a:cubicBezTo>
                    <a:lnTo>
                      <a:pt x="1306" y="48"/>
                    </a:lnTo>
                    <a:lnTo>
                      <a:pt x="1419" y="58"/>
                    </a:lnTo>
                    <a:lnTo>
                      <a:pt x="1964" y="176"/>
                    </a:lnTo>
                    <a:cubicBezTo>
                      <a:pt x="1979" y="281"/>
                      <a:pt x="1941" y="1722"/>
                      <a:pt x="1941" y="1722"/>
                    </a:cubicBezTo>
                    <a:cubicBezTo>
                      <a:pt x="1976" y="1941"/>
                      <a:pt x="2061" y="2673"/>
                      <a:pt x="2114" y="3139"/>
                    </a:cubicBezTo>
                    <a:cubicBezTo>
                      <a:pt x="2115" y="3152"/>
                      <a:pt x="2117" y="3164"/>
                      <a:pt x="2119" y="3177"/>
                    </a:cubicBezTo>
                    <a:cubicBezTo>
                      <a:pt x="2120" y="3193"/>
                      <a:pt x="2123" y="3210"/>
                      <a:pt x="2125" y="3226"/>
                    </a:cubicBezTo>
                    <a:cubicBezTo>
                      <a:pt x="2143" y="3394"/>
                      <a:pt x="2157" y="3512"/>
                      <a:pt x="2160" y="3536"/>
                    </a:cubicBezTo>
                    <a:cubicBezTo>
                      <a:pt x="2160" y="3539"/>
                      <a:pt x="2160" y="3540"/>
                      <a:pt x="2160" y="35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4"/>
              <p:cNvSpPr/>
              <p:nvPr/>
            </p:nvSpPr>
            <p:spPr>
              <a:xfrm>
                <a:off x="2394995" y="1502740"/>
                <a:ext cx="289800" cy="60984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694" extrusionOk="0">
                    <a:moveTo>
                      <a:pt x="83" y="0"/>
                    </a:moveTo>
                    <a:cubicBezTo>
                      <a:pt x="83" y="0"/>
                      <a:pt x="294" y="52"/>
                      <a:pt x="371" y="122"/>
                    </a:cubicBezTo>
                    <a:cubicBezTo>
                      <a:pt x="449" y="192"/>
                      <a:pt x="805" y="1510"/>
                      <a:pt x="805" y="1510"/>
                    </a:cubicBezTo>
                    <a:lnTo>
                      <a:pt x="0" y="1694"/>
                    </a:lnTo>
                    <a:lnTo>
                      <a:pt x="0" y="33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4"/>
              <p:cNvSpPr/>
              <p:nvPr/>
            </p:nvSpPr>
            <p:spPr>
              <a:xfrm>
                <a:off x="1741595" y="1951300"/>
                <a:ext cx="753840" cy="83412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317" extrusionOk="0">
                    <a:moveTo>
                      <a:pt x="2094" y="2118"/>
                    </a:moveTo>
                    <a:cubicBezTo>
                      <a:pt x="2094" y="2118"/>
                      <a:pt x="1522" y="2259"/>
                      <a:pt x="1248" y="2308"/>
                    </a:cubicBezTo>
                    <a:cubicBezTo>
                      <a:pt x="1243" y="2309"/>
                      <a:pt x="1239" y="2310"/>
                      <a:pt x="1235" y="2310"/>
                    </a:cubicBezTo>
                    <a:cubicBezTo>
                      <a:pt x="1024" y="2347"/>
                      <a:pt x="413" y="2236"/>
                      <a:pt x="161" y="2187"/>
                    </a:cubicBezTo>
                    <a:cubicBezTo>
                      <a:pt x="92" y="2173"/>
                      <a:pt x="50" y="2164"/>
                      <a:pt x="50" y="2164"/>
                    </a:cubicBezTo>
                    <a:lnTo>
                      <a:pt x="50" y="2164"/>
                    </a:lnTo>
                    <a:lnTo>
                      <a:pt x="50" y="2164"/>
                    </a:lnTo>
                    <a:cubicBezTo>
                      <a:pt x="-59" y="2009"/>
                      <a:pt x="46" y="439"/>
                      <a:pt x="46" y="439"/>
                    </a:cubicBezTo>
                    <a:lnTo>
                      <a:pt x="16" y="0"/>
                    </a:lnTo>
                    <a:lnTo>
                      <a:pt x="165" y="448"/>
                    </a:lnTo>
                    <a:cubicBezTo>
                      <a:pt x="165" y="448"/>
                      <a:pt x="77" y="1769"/>
                      <a:pt x="165" y="1828"/>
                    </a:cubicBezTo>
                    <a:cubicBezTo>
                      <a:pt x="254" y="1885"/>
                      <a:pt x="937" y="2019"/>
                      <a:pt x="1136" y="1987"/>
                    </a:cubicBezTo>
                    <a:cubicBezTo>
                      <a:pt x="1271" y="1965"/>
                      <a:pt x="1760" y="1866"/>
                      <a:pt x="2058" y="1804"/>
                    </a:cubicBezTo>
                    <a:cubicBezTo>
                      <a:pt x="2077" y="1972"/>
                      <a:pt x="2091" y="2090"/>
                      <a:pt x="2094" y="2114"/>
                    </a:cubicBezTo>
                    <a:cubicBezTo>
                      <a:pt x="2094" y="2117"/>
                      <a:pt x="2094" y="2118"/>
                      <a:pt x="2094" y="2118"/>
                    </a:cubicBezTo>
                    <a:close/>
                  </a:path>
                </a:pathLst>
              </a:custGeom>
              <a:solidFill>
                <a:srgbClr val="9A270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4"/>
              <p:cNvSpPr/>
              <p:nvPr/>
            </p:nvSpPr>
            <p:spPr>
              <a:xfrm>
                <a:off x="1741955" y="1999180"/>
                <a:ext cx="753480" cy="78624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84" extrusionOk="0">
                    <a:moveTo>
                      <a:pt x="2093" y="1985"/>
                    </a:moveTo>
                    <a:cubicBezTo>
                      <a:pt x="2093" y="1985"/>
                      <a:pt x="1521" y="2126"/>
                      <a:pt x="1246" y="2175"/>
                    </a:cubicBezTo>
                    <a:cubicBezTo>
                      <a:pt x="1242" y="2176"/>
                      <a:pt x="1238" y="2177"/>
                      <a:pt x="1234" y="2177"/>
                    </a:cubicBezTo>
                    <a:cubicBezTo>
                      <a:pt x="1023" y="2214"/>
                      <a:pt x="412" y="2103"/>
                      <a:pt x="160" y="2053"/>
                    </a:cubicBezTo>
                    <a:cubicBezTo>
                      <a:pt x="91" y="2040"/>
                      <a:pt x="49" y="2031"/>
                      <a:pt x="49" y="2031"/>
                    </a:cubicBezTo>
                    <a:lnTo>
                      <a:pt x="49" y="2031"/>
                    </a:lnTo>
                    <a:cubicBezTo>
                      <a:pt x="-60" y="1876"/>
                      <a:pt x="45" y="306"/>
                      <a:pt x="45" y="306"/>
                    </a:cubicBezTo>
                    <a:lnTo>
                      <a:pt x="24" y="0"/>
                    </a:lnTo>
                    <a:cubicBezTo>
                      <a:pt x="345" y="638"/>
                      <a:pt x="1010" y="1620"/>
                      <a:pt x="2047" y="1584"/>
                    </a:cubicBezTo>
                    <a:cubicBezTo>
                      <a:pt x="2048" y="1597"/>
                      <a:pt x="2050" y="1609"/>
                      <a:pt x="2052" y="1622"/>
                    </a:cubicBezTo>
                    <a:cubicBezTo>
                      <a:pt x="2053" y="1638"/>
                      <a:pt x="2056" y="1655"/>
                      <a:pt x="2058" y="1671"/>
                    </a:cubicBezTo>
                    <a:cubicBezTo>
                      <a:pt x="2076" y="1839"/>
                      <a:pt x="2090" y="1957"/>
                      <a:pt x="2093" y="1981"/>
                    </a:cubicBezTo>
                    <a:cubicBezTo>
                      <a:pt x="2093" y="1984"/>
                      <a:pt x="2093" y="1985"/>
                      <a:pt x="2093" y="1985"/>
                    </a:cubicBez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4"/>
              <p:cNvSpPr/>
              <p:nvPr/>
            </p:nvSpPr>
            <p:spPr>
              <a:xfrm>
                <a:off x="1352795" y="1525780"/>
                <a:ext cx="425880" cy="70704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964" extrusionOk="0">
                    <a:moveTo>
                      <a:pt x="1014" y="0"/>
                    </a:moveTo>
                    <a:cubicBezTo>
                      <a:pt x="1014" y="0"/>
                      <a:pt x="532" y="200"/>
                      <a:pt x="450" y="321"/>
                    </a:cubicBezTo>
                    <a:cubicBezTo>
                      <a:pt x="369" y="442"/>
                      <a:pt x="0" y="1681"/>
                      <a:pt x="0" y="1681"/>
                    </a:cubicBezTo>
                    <a:lnTo>
                      <a:pt x="909" y="1964"/>
                    </a:lnTo>
                    <a:lnTo>
                      <a:pt x="1183" y="952"/>
                    </a:lnTo>
                    <a:lnTo>
                      <a:pt x="10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4"/>
              <p:cNvSpPr/>
              <p:nvPr/>
            </p:nvSpPr>
            <p:spPr>
              <a:xfrm>
                <a:off x="1668155" y="1621900"/>
                <a:ext cx="108720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51" extrusionOk="0">
                    <a:moveTo>
                      <a:pt x="0" y="0"/>
                    </a:moveTo>
                    <a:cubicBezTo>
                      <a:pt x="0" y="0"/>
                      <a:pt x="217" y="271"/>
                      <a:pt x="225" y="327"/>
                    </a:cubicBezTo>
                    <a:cubicBezTo>
                      <a:pt x="233" y="384"/>
                      <a:pt x="236" y="1151"/>
                      <a:pt x="236" y="1151"/>
                    </a:cubicBezTo>
                    <a:lnTo>
                      <a:pt x="285" y="1111"/>
                    </a:lnTo>
                    <a:cubicBezTo>
                      <a:pt x="285" y="1111"/>
                      <a:pt x="322" y="364"/>
                      <a:pt x="285" y="299"/>
                    </a:cubicBezTo>
                    <a:cubicBezTo>
                      <a:pt x="248" y="23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4"/>
              <p:cNvSpPr/>
              <p:nvPr/>
            </p:nvSpPr>
            <p:spPr>
              <a:xfrm>
                <a:off x="2410115" y="1621900"/>
                <a:ext cx="35280" cy="4842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1345" extrusionOk="0">
                    <a:moveTo>
                      <a:pt x="70" y="0"/>
                    </a:moveTo>
                    <a:cubicBezTo>
                      <a:pt x="70" y="0"/>
                      <a:pt x="42" y="761"/>
                      <a:pt x="0" y="915"/>
                    </a:cubicBezTo>
                    <a:lnTo>
                      <a:pt x="36" y="1345"/>
                    </a:lnTo>
                    <a:lnTo>
                      <a:pt x="58" y="905"/>
                    </a:lnTo>
                    <a:cubicBezTo>
                      <a:pt x="58" y="905"/>
                      <a:pt x="140" y="395"/>
                      <a:pt x="70" y="0"/>
                    </a:cubicBez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4"/>
              <p:cNvSpPr/>
              <p:nvPr/>
            </p:nvSpPr>
            <p:spPr>
              <a:xfrm>
                <a:off x="2256755" y="1722340"/>
                <a:ext cx="138240" cy="10656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96" extrusionOk="0">
                    <a:moveTo>
                      <a:pt x="384" y="148"/>
                    </a:moveTo>
                    <a:cubicBezTo>
                      <a:pt x="384" y="230"/>
                      <a:pt x="298" y="296"/>
                      <a:pt x="191" y="296"/>
                    </a:cubicBezTo>
                    <a:cubicBezTo>
                      <a:pt x="86" y="296"/>
                      <a:pt x="0" y="230"/>
                      <a:pt x="0" y="148"/>
                    </a:cubicBezTo>
                    <a:cubicBezTo>
                      <a:pt x="0" y="66"/>
                      <a:pt x="86" y="0"/>
                      <a:pt x="191" y="0"/>
                    </a:cubicBezTo>
                    <a:cubicBezTo>
                      <a:pt x="298" y="0"/>
                      <a:pt x="384" y="66"/>
                      <a:pt x="384" y="1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2117795" y="1998460"/>
                <a:ext cx="224640" cy="37260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35" extrusionOk="0">
                    <a:moveTo>
                      <a:pt x="585" y="0"/>
                    </a:moveTo>
                    <a:cubicBezTo>
                      <a:pt x="616" y="106"/>
                      <a:pt x="626" y="217"/>
                      <a:pt x="624" y="329"/>
                    </a:cubicBezTo>
                    <a:cubicBezTo>
                      <a:pt x="620" y="441"/>
                      <a:pt x="596" y="555"/>
                      <a:pt x="548" y="661"/>
                    </a:cubicBezTo>
                    <a:cubicBezTo>
                      <a:pt x="527" y="716"/>
                      <a:pt x="494" y="765"/>
                      <a:pt x="463" y="816"/>
                    </a:cubicBezTo>
                    <a:cubicBezTo>
                      <a:pt x="426" y="862"/>
                      <a:pt x="386" y="909"/>
                      <a:pt x="334" y="938"/>
                    </a:cubicBezTo>
                    <a:cubicBezTo>
                      <a:pt x="236" y="1006"/>
                      <a:pt x="119" y="1036"/>
                      <a:pt x="4" y="1035"/>
                    </a:cubicBezTo>
                    <a:lnTo>
                      <a:pt x="0" y="1021"/>
                    </a:lnTo>
                    <a:cubicBezTo>
                      <a:pt x="22" y="1001"/>
                      <a:pt x="44" y="985"/>
                      <a:pt x="66" y="969"/>
                    </a:cubicBezTo>
                    <a:cubicBezTo>
                      <a:pt x="88" y="952"/>
                      <a:pt x="111" y="940"/>
                      <a:pt x="131" y="922"/>
                    </a:cubicBezTo>
                    <a:cubicBezTo>
                      <a:pt x="170" y="888"/>
                      <a:pt x="213" y="861"/>
                      <a:pt x="246" y="825"/>
                    </a:cubicBezTo>
                    <a:cubicBezTo>
                      <a:pt x="286" y="794"/>
                      <a:pt x="316" y="757"/>
                      <a:pt x="354" y="725"/>
                    </a:cubicBezTo>
                    <a:lnTo>
                      <a:pt x="403" y="670"/>
                    </a:lnTo>
                    <a:cubicBezTo>
                      <a:pt x="421" y="652"/>
                      <a:pt x="431" y="629"/>
                      <a:pt x="446" y="608"/>
                    </a:cubicBezTo>
                    <a:cubicBezTo>
                      <a:pt x="497" y="522"/>
                      <a:pt x="532" y="424"/>
                      <a:pt x="552" y="321"/>
                    </a:cubicBezTo>
                    <a:cubicBezTo>
                      <a:pt x="573" y="218"/>
                      <a:pt x="579" y="110"/>
                      <a:pt x="571" y="3"/>
                    </a:cubicBezTo>
                    <a:lnTo>
                      <a:pt x="585" y="0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1620995" y="2304460"/>
                <a:ext cx="635760" cy="635760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66" extrusionOk="0">
                    <a:moveTo>
                      <a:pt x="1766" y="883"/>
                    </a:moveTo>
                    <a:cubicBezTo>
                      <a:pt x="1766" y="1027"/>
                      <a:pt x="1731" y="1163"/>
                      <a:pt x="1669" y="1284"/>
                    </a:cubicBezTo>
                    <a:lnTo>
                      <a:pt x="1669" y="1284"/>
                    </a:lnTo>
                    <a:cubicBezTo>
                      <a:pt x="1591" y="1438"/>
                      <a:pt x="1468" y="1565"/>
                      <a:pt x="1319" y="1650"/>
                    </a:cubicBezTo>
                    <a:cubicBezTo>
                      <a:pt x="1190" y="1724"/>
                      <a:pt x="1041" y="1766"/>
                      <a:pt x="882" y="1766"/>
                    </a:cubicBezTo>
                    <a:cubicBezTo>
                      <a:pt x="834" y="1766"/>
                      <a:pt x="787" y="1762"/>
                      <a:pt x="741" y="1754"/>
                    </a:cubicBezTo>
                    <a:cubicBezTo>
                      <a:pt x="603" y="1732"/>
                      <a:pt x="476" y="1678"/>
                      <a:pt x="367" y="1600"/>
                    </a:cubicBezTo>
                    <a:cubicBezTo>
                      <a:pt x="340" y="1580"/>
                      <a:pt x="314" y="1559"/>
                      <a:pt x="290" y="1537"/>
                    </a:cubicBezTo>
                    <a:cubicBezTo>
                      <a:pt x="289" y="1537"/>
                      <a:pt x="289" y="1536"/>
                      <a:pt x="289" y="1536"/>
                    </a:cubicBezTo>
                    <a:lnTo>
                      <a:pt x="279" y="1527"/>
                    </a:lnTo>
                    <a:lnTo>
                      <a:pt x="247" y="1495"/>
                    </a:lnTo>
                    <a:cubicBezTo>
                      <a:pt x="151" y="1397"/>
                      <a:pt x="79" y="1276"/>
                      <a:pt x="38" y="1142"/>
                    </a:cubicBezTo>
                    <a:cubicBezTo>
                      <a:pt x="29" y="1112"/>
                      <a:pt x="21" y="1081"/>
                      <a:pt x="15" y="1050"/>
                    </a:cubicBezTo>
                    <a:cubicBezTo>
                      <a:pt x="5" y="996"/>
                      <a:pt x="0" y="940"/>
                      <a:pt x="0" y="883"/>
                    </a:cubicBezTo>
                    <a:cubicBezTo>
                      <a:pt x="0" y="877"/>
                      <a:pt x="0" y="871"/>
                      <a:pt x="0" y="865"/>
                    </a:cubicBezTo>
                    <a:cubicBezTo>
                      <a:pt x="0" y="853"/>
                      <a:pt x="0" y="840"/>
                      <a:pt x="1" y="828"/>
                    </a:cubicBezTo>
                    <a:cubicBezTo>
                      <a:pt x="15" y="597"/>
                      <a:pt x="119" y="389"/>
                      <a:pt x="277" y="240"/>
                    </a:cubicBezTo>
                    <a:cubicBezTo>
                      <a:pt x="400" y="124"/>
                      <a:pt x="555" y="44"/>
                      <a:pt x="727" y="14"/>
                    </a:cubicBezTo>
                    <a:cubicBezTo>
                      <a:pt x="778" y="4"/>
                      <a:pt x="829" y="0"/>
                      <a:pt x="882" y="0"/>
                    </a:cubicBezTo>
                    <a:cubicBezTo>
                      <a:pt x="1126" y="0"/>
                      <a:pt x="1347" y="98"/>
                      <a:pt x="1506" y="258"/>
                    </a:cubicBezTo>
                    <a:cubicBezTo>
                      <a:pt x="1516" y="267"/>
                      <a:pt x="1525" y="277"/>
                      <a:pt x="1534" y="287"/>
                    </a:cubicBezTo>
                    <a:cubicBezTo>
                      <a:pt x="1636" y="398"/>
                      <a:pt x="1710" y="537"/>
                      <a:pt x="1744" y="690"/>
                    </a:cubicBezTo>
                    <a:lnTo>
                      <a:pt x="1744" y="691"/>
                    </a:lnTo>
                    <a:cubicBezTo>
                      <a:pt x="1758" y="753"/>
                      <a:pt x="1766" y="816"/>
                      <a:pt x="1766" y="8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1830155" y="2508580"/>
                <a:ext cx="217080" cy="22752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32" extrusionOk="0">
                    <a:moveTo>
                      <a:pt x="3" y="322"/>
                    </a:moveTo>
                    <a:cubicBezTo>
                      <a:pt x="3" y="322"/>
                      <a:pt x="102" y="12"/>
                      <a:pt x="149" y="1"/>
                    </a:cubicBezTo>
                    <a:cubicBezTo>
                      <a:pt x="196" y="-11"/>
                      <a:pt x="517" y="70"/>
                      <a:pt x="564" y="112"/>
                    </a:cubicBezTo>
                    <a:cubicBezTo>
                      <a:pt x="611" y="153"/>
                      <a:pt x="604" y="427"/>
                      <a:pt x="599" y="445"/>
                    </a:cubicBezTo>
                    <a:cubicBezTo>
                      <a:pt x="583" y="500"/>
                      <a:pt x="283" y="620"/>
                      <a:pt x="231" y="632"/>
                    </a:cubicBezTo>
                    <a:cubicBezTo>
                      <a:pt x="178" y="644"/>
                      <a:pt x="-23" y="399"/>
                      <a:pt x="3" y="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1720715" y="2309500"/>
                <a:ext cx="16200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04" extrusionOk="0">
                    <a:moveTo>
                      <a:pt x="450" y="0"/>
                    </a:moveTo>
                    <a:cubicBezTo>
                      <a:pt x="432" y="48"/>
                      <a:pt x="331" y="295"/>
                      <a:pt x="288" y="303"/>
                    </a:cubicBezTo>
                    <a:cubicBezTo>
                      <a:pt x="257" y="309"/>
                      <a:pt x="110" y="268"/>
                      <a:pt x="0" y="226"/>
                    </a:cubicBezTo>
                    <a:cubicBezTo>
                      <a:pt x="123" y="110"/>
                      <a:pt x="278" y="3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1626395" y="2682460"/>
                <a:ext cx="10152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7" extrusionOk="0">
                    <a:moveTo>
                      <a:pt x="264" y="477"/>
                    </a:moveTo>
                    <a:lnTo>
                      <a:pt x="232" y="445"/>
                    </a:lnTo>
                    <a:cubicBezTo>
                      <a:pt x="136" y="347"/>
                      <a:pt x="64" y="226"/>
                      <a:pt x="23" y="92"/>
                    </a:cubicBezTo>
                    <a:cubicBezTo>
                      <a:pt x="14" y="62"/>
                      <a:pt x="6" y="31"/>
                      <a:pt x="0" y="0"/>
                    </a:cubicBezTo>
                    <a:cubicBezTo>
                      <a:pt x="98" y="29"/>
                      <a:pt x="253" y="122"/>
                      <a:pt x="264" y="133"/>
                    </a:cubicBezTo>
                    <a:cubicBezTo>
                      <a:pt x="295" y="164"/>
                      <a:pt x="281" y="355"/>
                      <a:pt x="264" y="477"/>
                    </a:cubicBez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4"/>
              <p:cNvSpPr/>
              <p:nvPr/>
            </p:nvSpPr>
            <p:spPr>
              <a:xfrm>
                <a:off x="1885235" y="2809540"/>
                <a:ext cx="210600" cy="13068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63" extrusionOk="0">
                    <a:moveTo>
                      <a:pt x="585" y="247"/>
                    </a:moveTo>
                    <a:cubicBezTo>
                      <a:pt x="456" y="321"/>
                      <a:pt x="307" y="363"/>
                      <a:pt x="148" y="363"/>
                    </a:cubicBezTo>
                    <a:cubicBezTo>
                      <a:pt x="100" y="363"/>
                      <a:pt x="53" y="359"/>
                      <a:pt x="7" y="351"/>
                    </a:cubicBezTo>
                    <a:cubicBezTo>
                      <a:pt x="-2" y="313"/>
                      <a:pt x="-3" y="280"/>
                      <a:pt x="8" y="262"/>
                    </a:cubicBezTo>
                    <a:cubicBezTo>
                      <a:pt x="8" y="262"/>
                      <a:pt x="173" y="0"/>
                      <a:pt x="219" y="0"/>
                    </a:cubicBezTo>
                    <a:cubicBezTo>
                      <a:pt x="265" y="0"/>
                      <a:pt x="543" y="151"/>
                      <a:pt x="576" y="200"/>
                    </a:cubicBezTo>
                    <a:cubicBezTo>
                      <a:pt x="583" y="209"/>
                      <a:pt x="585" y="226"/>
                      <a:pt x="585" y="2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4"/>
              <p:cNvSpPr/>
              <p:nvPr/>
            </p:nvSpPr>
            <p:spPr>
              <a:xfrm>
                <a:off x="2173955" y="2553220"/>
                <a:ext cx="82800" cy="21348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593" extrusionOk="0">
                    <a:moveTo>
                      <a:pt x="230" y="192"/>
                    </a:moveTo>
                    <a:cubicBezTo>
                      <a:pt x="230" y="336"/>
                      <a:pt x="195" y="472"/>
                      <a:pt x="133" y="593"/>
                    </a:cubicBezTo>
                    <a:cubicBezTo>
                      <a:pt x="76" y="556"/>
                      <a:pt x="-31" y="319"/>
                      <a:pt x="8" y="259"/>
                    </a:cubicBezTo>
                    <a:cubicBezTo>
                      <a:pt x="8" y="259"/>
                      <a:pt x="152" y="29"/>
                      <a:pt x="208" y="0"/>
                    </a:cubicBezTo>
                    <a:cubicBezTo>
                      <a:pt x="222" y="62"/>
                      <a:pt x="230" y="125"/>
                      <a:pt x="230" y="1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1812875" y="2394820"/>
                <a:ext cx="78480" cy="1353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76" extrusionOk="0">
                    <a:moveTo>
                      <a:pt x="184" y="376"/>
                    </a:moveTo>
                    <a:cubicBezTo>
                      <a:pt x="177" y="151"/>
                      <a:pt x="1" y="29"/>
                      <a:pt x="0" y="28"/>
                    </a:cubicBezTo>
                    <a:lnTo>
                      <a:pt x="19" y="0"/>
                    </a:lnTo>
                    <a:cubicBezTo>
                      <a:pt x="27" y="5"/>
                      <a:pt x="212" y="132"/>
                      <a:pt x="218" y="375"/>
                    </a:cubicBezTo>
                    <a:lnTo>
                      <a:pt x="184" y="3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2009075" y="2397340"/>
                <a:ext cx="164160" cy="1710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75" extrusionOk="0">
                    <a:moveTo>
                      <a:pt x="456" y="29"/>
                    </a:moveTo>
                    <a:cubicBezTo>
                      <a:pt x="371" y="298"/>
                      <a:pt x="31" y="467"/>
                      <a:pt x="15" y="475"/>
                    </a:cubicBezTo>
                    <a:lnTo>
                      <a:pt x="0" y="444"/>
                    </a:lnTo>
                    <a:cubicBezTo>
                      <a:pt x="4" y="442"/>
                      <a:pt x="357" y="266"/>
                      <a:pt x="428" y="0"/>
                    </a:cubicBezTo>
                    <a:cubicBezTo>
                      <a:pt x="438" y="9"/>
                      <a:pt x="447" y="19"/>
                      <a:pt x="456" y="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1620995" y="2578060"/>
                <a:ext cx="25668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05" extrusionOk="0">
                    <a:moveTo>
                      <a:pt x="713" y="44"/>
                    </a:moveTo>
                    <a:lnTo>
                      <a:pt x="704" y="77"/>
                    </a:lnTo>
                    <a:cubicBezTo>
                      <a:pt x="390" y="-10"/>
                      <a:pt x="131" y="56"/>
                      <a:pt x="0" y="105"/>
                    </a:cubicBezTo>
                    <a:cubicBezTo>
                      <a:pt x="0" y="93"/>
                      <a:pt x="0" y="80"/>
                      <a:pt x="1" y="68"/>
                    </a:cubicBezTo>
                    <a:cubicBezTo>
                      <a:pt x="142" y="17"/>
                      <a:pt x="401" y="-43"/>
                      <a:pt x="713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2011595" y="2615860"/>
                <a:ext cx="22212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87" extrusionOk="0">
                    <a:moveTo>
                      <a:pt x="591" y="187"/>
                    </a:moveTo>
                    <a:cubicBezTo>
                      <a:pt x="451" y="23"/>
                      <a:pt x="6" y="35"/>
                      <a:pt x="1" y="35"/>
                    </a:cubicBezTo>
                    <a:lnTo>
                      <a:pt x="0" y="1"/>
                    </a:lnTo>
                    <a:cubicBezTo>
                      <a:pt x="19" y="0"/>
                      <a:pt x="467" y="-12"/>
                      <a:pt x="617" y="164"/>
                    </a:cubicBezTo>
                    <a:lnTo>
                      <a:pt x="591" y="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1905035" y="2615860"/>
                <a:ext cx="67320" cy="2221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17" extrusionOk="0">
                    <a:moveTo>
                      <a:pt x="187" y="591"/>
                    </a:moveTo>
                    <a:cubicBezTo>
                      <a:pt x="23" y="452"/>
                      <a:pt x="35" y="6"/>
                      <a:pt x="35" y="1"/>
                    </a:cubicBezTo>
                    <a:lnTo>
                      <a:pt x="0" y="0"/>
                    </a:lnTo>
                    <a:cubicBezTo>
                      <a:pt x="0" y="19"/>
                      <a:pt x="-12" y="467"/>
                      <a:pt x="164" y="617"/>
                    </a:cubicBezTo>
                    <a:lnTo>
                      <a:pt x="187" y="5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1709915" y="2837620"/>
                <a:ext cx="28548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5" extrusionOk="0">
                    <a:moveTo>
                      <a:pt x="42" y="55"/>
                    </a:moveTo>
                    <a:cubicBezTo>
                      <a:pt x="111" y="87"/>
                      <a:pt x="245" y="135"/>
                      <a:pt x="406" y="135"/>
                    </a:cubicBezTo>
                    <a:cubicBezTo>
                      <a:pt x="525" y="135"/>
                      <a:pt x="659" y="108"/>
                      <a:pt x="793" y="29"/>
                    </a:cubicBezTo>
                    <a:lnTo>
                      <a:pt x="775" y="0"/>
                    </a:lnTo>
                    <a:cubicBezTo>
                      <a:pt x="394" y="226"/>
                      <a:pt x="12" y="2"/>
                      <a:pt x="8" y="0"/>
                    </a:cubicBezTo>
                    <a:lnTo>
                      <a:pt x="0" y="14"/>
                    </a:lnTo>
                    <a:lnTo>
                      <a:pt x="42" y="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600" rIns="90000" bIns="3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4"/>
              <p:cNvSpPr/>
              <p:nvPr/>
            </p:nvSpPr>
            <p:spPr>
              <a:xfrm>
                <a:off x="2015195" y="2672380"/>
                <a:ext cx="205920" cy="20844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9" extrusionOk="0">
                    <a:moveTo>
                      <a:pt x="9" y="579"/>
                    </a:moveTo>
                    <a:lnTo>
                      <a:pt x="0" y="546"/>
                    </a:lnTo>
                    <a:cubicBezTo>
                      <a:pt x="429" y="434"/>
                      <a:pt x="538" y="5"/>
                      <a:pt x="539" y="0"/>
                    </a:cubicBezTo>
                    <a:lnTo>
                      <a:pt x="572" y="9"/>
                    </a:lnTo>
                    <a:cubicBezTo>
                      <a:pt x="571" y="13"/>
                      <a:pt x="458" y="462"/>
                      <a:pt x="9" y="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4"/>
              <p:cNvSpPr/>
              <p:nvPr/>
            </p:nvSpPr>
            <p:spPr>
              <a:xfrm>
                <a:off x="1604075" y="2622340"/>
                <a:ext cx="428400" cy="32796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911" extrusionOk="0">
                    <a:moveTo>
                      <a:pt x="1190" y="162"/>
                    </a:moveTo>
                    <a:cubicBezTo>
                      <a:pt x="1186" y="238"/>
                      <a:pt x="673" y="150"/>
                      <a:pt x="673" y="150"/>
                    </a:cubicBezTo>
                    <a:lnTo>
                      <a:pt x="601" y="275"/>
                    </a:lnTo>
                    <a:lnTo>
                      <a:pt x="811" y="331"/>
                    </a:lnTo>
                    <a:lnTo>
                      <a:pt x="1042" y="550"/>
                    </a:lnTo>
                    <a:cubicBezTo>
                      <a:pt x="1042" y="550"/>
                      <a:pt x="1022" y="608"/>
                      <a:pt x="993" y="678"/>
                    </a:cubicBezTo>
                    <a:cubicBezTo>
                      <a:pt x="991" y="685"/>
                      <a:pt x="988" y="691"/>
                      <a:pt x="985" y="697"/>
                    </a:cubicBezTo>
                    <a:cubicBezTo>
                      <a:pt x="985" y="698"/>
                      <a:pt x="985" y="698"/>
                      <a:pt x="984" y="699"/>
                    </a:cubicBezTo>
                    <a:cubicBezTo>
                      <a:pt x="984" y="701"/>
                      <a:pt x="983" y="703"/>
                      <a:pt x="982" y="705"/>
                    </a:cubicBezTo>
                    <a:cubicBezTo>
                      <a:pt x="979" y="713"/>
                      <a:pt x="975" y="721"/>
                      <a:pt x="972" y="729"/>
                    </a:cubicBezTo>
                    <a:cubicBezTo>
                      <a:pt x="957" y="763"/>
                      <a:pt x="940" y="798"/>
                      <a:pt x="924" y="827"/>
                    </a:cubicBezTo>
                    <a:cubicBezTo>
                      <a:pt x="922" y="830"/>
                      <a:pt x="920" y="834"/>
                      <a:pt x="918" y="838"/>
                    </a:cubicBezTo>
                    <a:cubicBezTo>
                      <a:pt x="908" y="856"/>
                      <a:pt x="897" y="871"/>
                      <a:pt x="887" y="884"/>
                    </a:cubicBezTo>
                    <a:cubicBezTo>
                      <a:pt x="876" y="897"/>
                      <a:pt x="865" y="907"/>
                      <a:pt x="854" y="911"/>
                    </a:cubicBezTo>
                    <a:lnTo>
                      <a:pt x="642" y="783"/>
                    </a:lnTo>
                    <a:cubicBezTo>
                      <a:pt x="642" y="783"/>
                      <a:pt x="321" y="901"/>
                      <a:pt x="270" y="892"/>
                    </a:cubicBezTo>
                    <a:cubicBezTo>
                      <a:pt x="250" y="889"/>
                      <a:pt x="182" y="829"/>
                      <a:pt x="107" y="759"/>
                    </a:cubicBezTo>
                    <a:cubicBezTo>
                      <a:pt x="81" y="734"/>
                      <a:pt x="55" y="708"/>
                      <a:pt x="29" y="683"/>
                    </a:cubicBezTo>
                    <a:cubicBezTo>
                      <a:pt x="29" y="683"/>
                      <a:pt x="29" y="682"/>
                      <a:pt x="27" y="681"/>
                    </a:cubicBezTo>
                    <a:cubicBezTo>
                      <a:pt x="19" y="672"/>
                      <a:pt x="9" y="663"/>
                      <a:pt x="0" y="654"/>
                    </a:cubicBezTo>
                    <a:lnTo>
                      <a:pt x="44" y="561"/>
                    </a:lnTo>
                    <a:lnTo>
                      <a:pt x="55" y="538"/>
                    </a:lnTo>
                    <a:lnTo>
                      <a:pt x="60" y="527"/>
                    </a:lnTo>
                    <a:lnTo>
                      <a:pt x="65" y="516"/>
                    </a:lnTo>
                    <a:lnTo>
                      <a:pt x="212" y="203"/>
                    </a:lnTo>
                    <a:cubicBezTo>
                      <a:pt x="218" y="199"/>
                      <a:pt x="226" y="195"/>
                      <a:pt x="233" y="190"/>
                    </a:cubicBezTo>
                    <a:cubicBezTo>
                      <a:pt x="258" y="175"/>
                      <a:pt x="289" y="157"/>
                      <a:pt x="323" y="138"/>
                    </a:cubicBezTo>
                    <a:cubicBezTo>
                      <a:pt x="344" y="127"/>
                      <a:pt x="367" y="115"/>
                      <a:pt x="390" y="103"/>
                    </a:cubicBezTo>
                    <a:cubicBezTo>
                      <a:pt x="475" y="60"/>
                      <a:pt x="569" y="21"/>
                      <a:pt x="649" y="6"/>
                    </a:cubicBezTo>
                    <a:cubicBezTo>
                      <a:pt x="682" y="0"/>
                      <a:pt x="713" y="-2"/>
                      <a:pt x="739" y="3"/>
                    </a:cubicBezTo>
                    <a:cubicBezTo>
                      <a:pt x="919" y="36"/>
                      <a:pt x="1194" y="87"/>
                      <a:pt x="1190" y="162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4"/>
              <p:cNvSpPr/>
              <p:nvPr/>
            </p:nvSpPr>
            <p:spPr>
              <a:xfrm>
                <a:off x="1852475" y="2808460"/>
                <a:ext cx="109080" cy="6768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88" extrusionOk="0">
                    <a:moveTo>
                      <a:pt x="303" y="161"/>
                    </a:moveTo>
                    <a:cubicBezTo>
                      <a:pt x="300" y="170"/>
                      <a:pt x="296" y="179"/>
                      <a:pt x="292" y="188"/>
                    </a:cubicBezTo>
                    <a:cubicBezTo>
                      <a:pt x="290" y="187"/>
                      <a:pt x="289" y="185"/>
                      <a:pt x="287" y="184"/>
                    </a:cubicBezTo>
                    <a:cubicBezTo>
                      <a:pt x="258" y="161"/>
                      <a:pt x="218" y="131"/>
                      <a:pt x="175" y="99"/>
                    </a:cubicBezTo>
                    <a:cubicBezTo>
                      <a:pt x="131" y="67"/>
                      <a:pt x="90" y="41"/>
                      <a:pt x="57" y="25"/>
                    </a:cubicBezTo>
                    <a:cubicBezTo>
                      <a:pt x="49" y="21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0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6" y="0"/>
                      <a:pt x="56" y="1"/>
                      <a:pt x="66" y="2"/>
                    </a:cubicBezTo>
                    <a:cubicBezTo>
                      <a:pt x="106" y="7"/>
                      <a:pt x="161" y="26"/>
                      <a:pt x="209" y="61"/>
                    </a:cubicBezTo>
                    <a:cubicBezTo>
                      <a:pt x="253" y="93"/>
                      <a:pt x="284" y="131"/>
                      <a:pt x="303" y="161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22675" rIns="90000" bIns="22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4"/>
              <p:cNvSpPr/>
              <p:nvPr/>
            </p:nvSpPr>
            <p:spPr>
              <a:xfrm>
                <a:off x="1820075" y="2848420"/>
                <a:ext cx="1166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10" extrusionOk="0">
                    <a:moveTo>
                      <a:pt x="324" y="199"/>
                    </a:moveTo>
                    <a:cubicBezTo>
                      <a:pt x="322" y="202"/>
                      <a:pt x="320" y="206"/>
                      <a:pt x="318" y="210"/>
                    </a:cubicBezTo>
                    <a:cubicBezTo>
                      <a:pt x="310" y="203"/>
                      <a:pt x="300" y="194"/>
                      <a:pt x="287" y="184"/>
                    </a:cubicBezTo>
                    <a:cubicBezTo>
                      <a:pt x="258" y="162"/>
                      <a:pt x="218" y="131"/>
                      <a:pt x="175" y="99"/>
                    </a:cubicBezTo>
                    <a:cubicBezTo>
                      <a:pt x="132" y="67"/>
                      <a:pt x="90" y="41"/>
                      <a:pt x="57" y="25"/>
                    </a:cubicBezTo>
                    <a:cubicBezTo>
                      <a:pt x="49" y="22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1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7" y="0"/>
                      <a:pt x="56" y="1"/>
                      <a:pt x="66" y="2"/>
                    </a:cubicBezTo>
                    <a:cubicBezTo>
                      <a:pt x="106" y="7"/>
                      <a:pt x="160" y="26"/>
                      <a:pt x="208" y="61"/>
                    </a:cubicBezTo>
                    <a:cubicBezTo>
                      <a:pt x="256" y="96"/>
                      <a:pt x="288" y="137"/>
                      <a:pt x="308" y="169"/>
                    </a:cubicBezTo>
                    <a:cubicBezTo>
                      <a:pt x="315" y="180"/>
                      <a:pt x="320" y="190"/>
                      <a:pt x="324" y="199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30600" rIns="90000" bIns="30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4"/>
              <p:cNvSpPr/>
              <p:nvPr/>
            </p:nvSpPr>
            <p:spPr>
              <a:xfrm>
                <a:off x="1369355" y="2143900"/>
                <a:ext cx="318600" cy="71388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983" extrusionOk="0">
                    <a:moveTo>
                      <a:pt x="885" y="1519"/>
                    </a:moveTo>
                    <a:lnTo>
                      <a:pt x="652" y="1983"/>
                    </a:lnTo>
                    <a:cubicBezTo>
                      <a:pt x="652" y="1983"/>
                      <a:pt x="-27" y="719"/>
                      <a:pt x="1" y="437"/>
                    </a:cubicBezTo>
                    <a:cubicBezTo>
                      <a:pt x="10" y="353"/>
                      <a:pt x="22" y="273"/>
                      <a:pt x="36" y="205"/>
                    </a:cubicBezTo>
                    <a:cubicBezTo>
                      <a:pt x="44" y="167"/>
                      <a:pt x="49" y="135"/>
                      <a:pt x="55" y="107"/>
                    </a:cubicBezTo>
                    <a:cubicBezTo>
                      <a:pt x="66" y="37"/>
                      <a:pt x="71" y="0"/>
                      <a:pt x="71" y="0"/>
                    </a:cubicBezTo>
                    <a:lnTo>
                      <a:pt x="708" y="198"/>
                    </a:lnTo>
                    <a:lnTo>
                      <a:pt x="678" y="322"/>
                    </a:lnTo>
                    <a:lnTo>
                      <a:pt x="675" y="337"/>
                    </a:lnTo>
                    <a:lnTo>
                      <a:pt x="626" y="545"/>
                    </a:lnTo>
                    <a:lnTo>
                      <a:pt x="885" y="1519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4"/>
              <p:cNvSpPr/>
              <p:nvPr/>
            </p:nvSpPr>
            <p:spPr>
              <a:xfrm>
                <a:off x="1389155" y="2143900"/>
                <a:ext cx="235080" cy="12132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37" extrusionOk="0">
                    <a:moveTo>
                      <a:pt x="653" y="198"/>
                    </a:moveTo>
                    <a:lnTo>
                      <a:pt x="623" y="322"/>
                    </a:lnTo>
                    <a:lnTo>
                      <a:pt x="620" y="337"/>
                    </a:lnTo>
                    <a:lnTo>
                      <a:pt x="0" y="107"/>
                    </a:lnTo>
                    <a:cubicBezTo>
                      <a:pt x="11" y="37"/>
                      <a:pt x="16" y="0"/>
                      <a:pt x="16" y="0"/>
                    </a:cubicBezTo>
                    <a:lnTo>
                      <a:pt x="653" y="198"/>
                    </a:ln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4"/>
              <p:cNvSpPr/>
              <p:nvPr/>
            </p:nvSpPr>
            <p:spPr>
              <a:xfrm>
                <a:off x="2400755" y="2542780"/>
                <a:ext cx="284760" cy="30276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41" extrusionOk="0">
                    <a:moveTo>
                      <a:pt x="39" y="272"/>
                    </a:moveTo>
                    <a:cubicBezTo>
                      <a:pt x="83" y="302"/>
                      <a:pt x="323" y="191"/>
                      <a:pt x="250" y="224"/>
                    </a:cubicBezTo>
                    <a:cubicBezTo>
                      <a:pt x="176" y="258"/>
                      <a:pt x="-32" y="492"/>
                      <a:pt x="4" y="539"/>
                    </a:cubicBezTo>
                    <a:cubicBezTo>
                      <a:pt x="40" y="586"/>
                      <a:pt x="453" y="404"/>
                      <a:pt x="453" y="404"/>
                    </a:cubicBezTo>
                    <a:cubicBezTo>
                      <a:pt x="453" y="404"/>
                      <a:pt x="166" y="618"/>
                      <a:pt x="254" y="694"/>
                    </a:cubicBezTo>
                    <a:cubicBezTo>
                      <a:pt x="282" y="719"/>
                      <a:pt x="346" y="710"/>
                      <a:pt x="419" y="686"/>
                    </a:cubicBezTo>
                    <a:cubicBezTo>
                      <a:pt x="381" y="764"/>
                      <a:pt x="365" y="833"/>
                      <a:pt x="423" y="840"/>
                    </a:cubicBezTo>
                    <a:cubicBezTo>
                      <a:pt x="559" y="856"/>
                      <a:pt x="758" y="530"/>
                      <a:pt x="758" y="530"/>
                    </a:cubicBezTo>
                    <a:cubicBezTo>
                      <a:pt x="948" y="129"/>
                      <a:pt x="255" y="0"/>
                      <a:pt x="255" y="0"/>
                    </a:cubicBezTo>
                    <a:cubicBezTo>
                      <a:pt x="255" y="0"/>
                      <a:pt x="-4" y="242"/>
                      <a:pt x="39" y="272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4"/>
              <p:cNvSpPr/>
              <p:nvPr/>
            </p:nvSpPr>
            <p:spPr>
              <a:xfrm>
                <a:off x="2002955" y="1291060"/>
                <a:ext cx="185040" cy="23868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63" extrusionOk="0">
                    <a:moveTo>
                      <a:pt x="514" y="629"/>
                    </a:moveTo>
                    <a:cubicBezTo>
                      <a:pt x="363" y="693"/>
                      <a:pt x="247" y="654"/>
                      <a:pt x="140" y="612"/>
                    </a:cubicBezTo>
                    <a:lnTo>
                      <a:pt x="12" y="550"/>
                    </a:lnTo>
                    <a:cubicBezTo>
                      <a:pt x="12" y="549"/>
                      <a:pt x="12" y="549"/>
                      <a:pt x="12" y="549"/>
                    </a:cubicBezTo>
                    <a:lnTo>
                      <a:pt x="14" y="244"/>
                    </a:ln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5"/>
                    </a:cubicBezTo>
                    <a:cubicBezTo>
                      <a:pt x="498" y="263"/>
                      <a:pt x="501" y="327"/>
                      <a:pt x="506" y="389"/>
                    </a:cubicBezTo>
                    <a:cubicBezTo>
                      <a:pt x="515" y="482"/>
                      <a:pt x="514" y="573"/>
                      <a:pt x="514" y="629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2002955" y="1291060"/>
                <a:ext cx="182160" cy="15552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32" extrusionOk="0">
                    <a:moveTo>
                      <a:pt x="506" y="389"/>
                    </a:moveTo>
                    <a:cubicBezTo>
                      <a:pt x="477" y="410"/>
                      <a:pt x="446" y="425"/>
                      <a:pt x="418" y="431"/>
                    </a:cubicBezTo>
                    <a:cubicBezTo>
                      <a:pt x="332" y="448"/>
                      <a:pt x="123" y="318"/>
                      <a:pt x="14" y="244"/>
                    </a:cubicBez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4"/>
                    </a:cubicBezTo>
                    <a:cubicBezTo>
                      <a:pt x="498" y="263"/>
                      <a:pt x="501" y="327"/>
                      <a:pt x="506" y="389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4"/>
              <p:cNvSpPr/>
              <p:nvPr/>
            </p:nvSpPr>
            <p:spPr>
              <a:xfrm>
                <a:off x="1949315" y="886060"/>
                <a:ext cx="383040" cy="52236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451" extrusionOk="0">
                    <a:moveTo>
                      <a:pt x="15" y="1075"/>
                    </a:moveTo>
                    <a:cubicBezTo>
                      <a:pt x="15" y="1075"/>
                      <a:pt x="27" y="1110"/>
                      <a:pt x="82" y="1159"/>
                    </a:cubicBezTo>
                    <a:lnTo>
                      <a:pt x="82" y="1159"/>
                    </a:lnTo>
                    <a:cubicBezTo>
                      <a:pt x="93" y="1168"/>
                      <a:pt x="106" y="1179"/>
                      <a:pt x="121" y="1190"/>
                    </a:cubicBezTo>
                    <a:cubicBezTo>
                      <a:pt x="178" y="1231"/>
                      <a:pt x="716" y="1461"/>
                      <a:pt x="798" y="1451"/>
                    </a:cubicBezTo>
                    <a:cubicBezTo>
                      <a:pt x="882" y="1439"/>
                      <a:pt x="959" y="1155"/>
                      <a:pt x="964" y="1125"/>
                    </a:cubicBezTo>
                    <a:cubicBezTo>
                      <a:pt x="990" y="941"/>
                      <a:pt x="1064" y="374"/>
                      <a:pt x="1064" y="374"/>
                    </a:cubicBezTo>
                    <a:cubicBezTo>
                      <a:pt x="859" y="-244"/>
                      <a:pt x="131" y="76"/>
                      <a:pt x="48" y="136"/>
                    </a:cubicBezTo>
                    <a:cubicBezTo>
                      <a:pt x="-35" y="197"/>
                      <a:pt x="15" y="1075"/>
                      <a:pt x="15" y="1075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4"/>
              <p:cNvSpPr/>
              <p:nvPr/>
            </p:nvSpPr>
            <p:spPr>
              <a:xfrm>
                <a:off x="1978835" y="1291060"/>
                <a:ext cx="317520" cy="11736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26" extrusionOk="0">
                    <a:moveTo>
                      <a:pt x="0" y="34"/>
                    </a:moveTo>
                    <a:cubicBezTo>
                      <a:pt x="11" y="43"/>
                      <a:pt x="24" y="54"/>
                      <a:pt x="39" y="65"/>
                    </a:cubicBezTo>
                    <a:cubicBezTo>
                      <a:pt x="96" y="106"/>
                      <a:pt x="634" y="336"/>
                      <a:pt x="716" y="326"/>
                    </a:cubicBezTo>
                    <a:cubicBezTo>
                      <a:pt x="800" y="314"/>
                      <a:pt x="877" y="30"/>
                      <a:pt x="882" y="0"/>
                    </a:cubicBezTo>
                    <a:cubicBezTo>
                      <a:pt x="830" y="125"/>
                      <a:pt x="772" y="298"/>
                      <a:pt x="713" y="292"/>
                    </a:cubicBezTo>
                    <a:cubicBezTo>
                      <a:pt x="625" y="284"/>
                      <a:pt x="65" y="68"/>
                      <a:pt x="0" y="34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4"/>
              <p:cNvSpPr/>
              <p:nvPr/>
            </p:nvSpPr>
            <p:spPr>
              <a:xfrm>
                <a:off x="2242715" y="1030780"/>
                <a:ext cx="57600" cy="5076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1" extrusionOk="0">
                    <a:moveTo>
                      <a:pt x="160" y="141"/>
                    </a:moveTo>
                    <a:cubicBezTo>
                      <a:pt x="160" y="141"/>
                      <a:pt x="128" y="-21"/>
                      <a:pt x="55" y="3"/>
                    </a:cubicBezTo>
                    <a:cubicBezTo>
                      <a:pt x="-17" y="26"/>
                      <a:pt x="3" y="42"/>
                      <a:pt x="3" y="42"/>
                    </a:cubicBezTo>
                    <a:lnTo>
                      <a:pt x="160" y="1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5750" rIns="90000" bIns="57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4"/>
              <p:cNvSpPr/>
              <p:nvPr/>
            </p:nvSpPr>
            <p:spPr>
              <a:xfrm>
                <a:off x="2031035" y="983980"/>
                <a:ext cx="105480" cy="4104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14" extrusionOk="0">
                    <a:moveTo>
                      <a:pt x="0" y="114"/>
                    </a:moveTo>
                    <a:cubicBezTo>
                      <a:pt x="0" y="114"/>
                      <a:pt x="216" y="-62"/>
                      <a:pt x="277" y="24"/>
                    </a:cubicBezTo>
                    <a:cubicBezTo>
                      <a:pt x="312" y="74"/>
                      <a:pt x="277" y="99"/>
                      <a:pt x="277" y="99"/>
                    </a:cubicBez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4"/>
              <p:cNvSpPr/>
              <p:nvPr/>
            </p:nvSpPr>
            <p:spPr>
              <a:xfrm>
                <a:off x="2256755" y="1122940"/>
                <a:ext cx="3492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6" extrusionOk="0">
                    <a:moveTo>
                      <a:pt x="97" y="79"/>
                    </a:moveTo>
                    <a:cubicBezTo>
                      <a:pt x="97" y="121"/>
                      <a:pt x="75" y="156"/>
                      <a:pt x="48" y="156"/>
                    </a:cubicBezTo>
                    <a:cubicBezTo>
                      <a:pt x="21" y="156"/>
                      <a:pt x="0" y="121"/>
                      <a:pt x="0" y="79"/>
                    </a:cubicBezTo>
                    <a:cubicBezTo>
                      <a:pt x="0" y="36"/>
                      <a:pt x="21" y="0"/>
                      <a:pt x="48" y="0"/>
                    </a:cubicBezTo>
                    <a:cubicBezTo>
                      <a:pt x="75" y="0"/>
                      <a:pt x="97" y="36"/>
                      <a:pt x="97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4"/>
              <p:cNvSpPr/>
              <p:nvPr/>
            </p:nvSpPr>
            <p:spPr>
              <a:xfrm>
                <a:off x="2270075" y="1137340"/>
                <a:ext cx="36720" cy="1548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" extrusionOk="0">
                    <a:moveTo>
                      <a:pt x="102" y="0"/>
                    </a:moveTo>
                    <a:cubicBezTo>
                      <a:pt x="102" y="0"/>
                      <a:pt x="84" y="24"/>
                      <a:pt x="56" y="35"/>
                    </a:cubicBezTo>
                    <a:cubicBezTo>
                      <a:pt x="28" y="46"/>
                      <a:pt x="0" y="42"/>
                      <a:pt x="0" y="42"/>
                    </a:cubicBezTo>
                    <a:cubicBezTo>
                      <a:pt x="0" y="42"/>
                      <a:pt x="17" y="19"/>
                      <a:pt x="45" y="7"/>
                    </a:cubicBezTo>
                    <a:cubicBezTo>
                      <a:pt x="73" y="-4"/>
                      <a:pt x="102" y="0"/>
                      <a:pt x="1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4"/>
              <p:cNvSpPr/>
              <p:nvPr/>
            </p:nvSpPr>
            <p:spPr>
              <a:xfrm>
                <a:off x="2081435" y="1088380"/>
                <a:ext cx="44280" cy="7092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97" extrusionOk="0">
                    <a:moveTo>
                      <a:pt x="0" y="99"/>
                    </a:moveTo>
                    <a:cubicBezTo>
                      <a:pt x="0" y="153"/>
                      <a:pt x="28" y="197"/>
                      <a:pt x="61" y="197"/>
                    </a:cubicBezTo>
                    <a:cubicBezTo>
                      <a:pt x="95" y="197"/>
                      <a:pt x="123" y="153"/>
                      <a:pt x="123" y="99"/>
                    </a:cubicBezTo>
                    <a:cubicBezTo>
                      <a:pt x="123" y="44"/>
                      <a:pt x="95" y="0"/>
                      <a:pt x="61" y="0"/>
                    </a:cubicBezTo>
                    <a:cubicBezTo>
                      <a:pt x="28" y="0"/>
                      <a:pt x="0" y="44"/>
                      <a:pt x="0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4"/>
              <p:cNvSpPr/>
              <p:nvPr/>
            </p:nvSpPr>
            <p:spPr>
              <a:xfrm>
                <a:off x="2168915" y="1195660"/>
                <a:ext cx="5076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6" extrusionOk="0">
                    <a:moveTo>
                      <a:pt x="0" y="0"/>
                    </a:moveTo>
                    <a:cubicBezTo>
                      <a:pt x="37" y="34"/>
                      <a:pt x="92" y="48"/>
                      <a:pt x="141" y="36"/>
                    </a:cubicBezTo>
                    <a:cubicBezTo>
                      <a:pt x="118" y="60"/>
                      <a:pt x="90" y="81"/>
                      <a:pt x="60" y="96"/>
                    </a:cubicBezTo>
                    <a:cubicBezTo>
                      <a:pt x="27" y="76"/>
                      <a:pt x="3" y="39"/>
                      <a:pt x="0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4"/>
              <p:cNvSpPr/>
              <p:nvPr/>
            </p:nvSpPr>
            <p:spPr>
              <a:xfrm>
                <a:off x="2187995" y="1112140"/>
                <a:ext cx="40680" cy="11808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28" extrusionOk="0">
                    <a:moveTo>
                      <a:pt x="91" y="0"/>
                    </a:moveTo>
                    <a:cubicBezTo>
                      <a:pt x="53" y="87"/>
                      <a:pt x="61" y="193"/>
                      <a:pt x="113" y="273"/>
                    </a:cubicBezTo>
                    <a:cubicBezTo>
                      <a:pt x="85" y="304"/>
                      <a:pt x="43" y="325"/>
                      <a:pt x="0" y="328"/>
                    </a:cubicBezTo>
                    <a:cubicBezTo>
                      <a:pt x="21" y="310"/>
                      <a:pt x="42" y="291"/>
                      <a:pt x="63" y="273"/>
                    </a:cubicBezTo>
                    <a:cubicBezTo>
                      <a:pt x="22" y="187"/>
                      <a:pt x="32" y="75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>
                <a:off x="2062715" y="1106380"/>
                <a:ext cx="45720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4" extrusionOk="0">
                    <a:moveTo>
                      <a:pt x="0" y="1"/>
                    </a:moveTo>
                    <a:cubicBezTo>
                      <a:pt x="0" y="1"/>
                      <a:pt x="21" y="30"/>
                      <a:pt x="56" y="44"/>
                    </a:cubicBezTo>
                    <a:cubicBezTo>
                      <a:pt x="92" y="58"/>
                      <a:pt x="127" y="53"/>
                      <a:pt x="127" y="53"/>
                    </a:cubicBezTo>
                    <a:cubicBezTo>
                      <a:pt x="127" y="53"/>
                      <a:pt x="106" y="23"/>
                      <a:pt x="71" y="9"/>
                    </a:cubicBezTo>
                    <a:cubicBezTo>
                      <a:pt x="36" y="-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>
                <a:off x="2110595" y="1303660"/>
                <a:ext cx="572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44" extrusionOk="0">
                    <a:moveTo>
                      <a:pt x="0" y="0"/>
                    </a:moveTo>
                    <a:cubicBezTo>
                      <a:pt x="49" y="25"/>
                      <a:pt x="108" y="27"/>
                      <a:pt x="159" y="5"/>
                    </a:cubicBezTo>
                    <a:cubicBezTo>
                      <a:pt x="141" y="30"/>
                      <a:pt x="117" y="45"/>
                      <a:pt x="86" y="44"/>
                    </a:cubicBezTo>
                    <a:cubicBezTo>
                      <a:pt x="55" y="43"/>
                      <a:pt x="21" y="23"/>
                      <a:pt x="0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>
                <a:off x="2069195" y="1248580"/>
                <a:ext cx="13032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0" y="0"/>
                    </a:moveTo>
                    <a:cubicBezTo>
                      <a:pt x="0" y="0"/>
                      <a:pt x="3" y="5"/>
                      <a:pt x="9" y="13"/>
                    </a:cubicBezTo>
                    <a:cubicBezTo>
                      <a:pt x="15" y="21"/>
                      <a:pt x="25" y="32"/>
                      <a:pt x="38" y="45"/>
                    </a:cubicBezTo>
                    <a:cubicBezTo>
                      <a:pt x="65" y="69"/>
                      <a:pt x="109" y="99"/>
                      <a:pt x="164" y="113"/>
                    </a:cubicBezTo>
                    <a:cubicBezTo>
                      <a:pt x="219" y="126"/>
                      <a:pt x="272" y="122"/>
                      <a:pt x="307" y="112"/>
                    </a:cubicBezTo>
                    <a:cubicBezTo>
                      <a:pt x="325" y="107"/>
                      <a:pt x="338" y="102"/>
                      <a:pt x="348" y="97"/>
                    </a:cubicBezTo>
                    <a:cubicBezTo>
                      <a:pt x="357" y="93"/>
                      <a:pt x="362" y="91"/>
                      <a:pt x="362" y="91"/>
                    </a:cubicBezTo>
                    <a:cubicBezTo>
                      <a:pt x="362" y="91"/>
                      <a:pt x="356" y="92"/>
                      <a:pt x="346" y="93"/>
                    </a:cubicBezTo>
                    <a:cubicBezTo>
                      <a:pt x="337" y="96"/>
                      <a:pt x="322" y="97"/>
                      <a:pt x="305" y="99"/>
                    </a:cubicBezTo>
                    <a:cubicBezTo>
                      <a:pt x="270" y="102"/>
                      <a:pt x="222" y="100"/>
                      <a:pt x="170" y="87"/>
                    </a:cubicBezTo>
                    <a:cubicBezTo>
                      <a:pt x="119" y="74"/>
                      <a:pt x="76" y="53"/>
                      <a:pt x="46" y="34"/>
                    </a:cubicBezTo>
                    <a:cubicBezTo>
                      <a:pt x="32" y="25"/>
                      <a:pt x="20" y="16"/>
                      <a:pt x="12" y="9"/>
                    </a:cubicBezTo>
                    <a:cubicBezTo>
                      <a:pt x="5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>
                <a:off x="1881995" y="1109260"/>
                <a:ext cx="10116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77" extrusionOk="0">
                    <a:moveTo>
                      <a:pt x="281" y="477"/>
                    </a:moveTo>
                    <a:cubicBezTo>
                      <a:pt x="170" y="468"/>
                      <a:pt x="89" y="403"/>
                      <a:pt x="46" y="348"/>
                    </a:cubicBezTo>
                    <a:cubicBezTo>
                      <a:pt x="36" y="335"/>
                      <a:pt x="29" y="323"/>
                      <a:pt x="23" y="313"/>
                    </a:cubicBezTo>
                    <a:cubicBezTo>
                      <a:pt x="-8" y="255"/>
                      <a:pt x="-18" y="57"/>
                      <a:pt x="64" y="10"/>
                    </a:cubicBezTo>
                    <a:cubicBezTo>
                      <a:pt x="121" y="-22"/>
                      <a:pt x="162" y="25"/>
                      <a:pt x="182" y="56"/>
                    </a:cubicBezTo>
                    <a:lnTo>
                      <a:pt x="182" y="56"/>
                    </a:lnTo>
                    <a:cubicBezTo>
                      <a:pt x="191" y="70"/>
                      <a:pt x="195" y="80"/>
                      <a:pt x="195" y="80"/>
                    </a:cubicBezTo>
                    <a:lnTo>
                      <a:pt x="281" y="477"/>
                    </a:ln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4"/>
              <p:cNvSpPr/>
              <p:nvPr/>
            </p:nvSpPr>
            <p:spPr>
              <a:xfrm>
                <a:off x="1887035" y="1115740"/>
                <a:ext cx="96120" cy="16524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59" extrusionOk="0">
                    <a:moveTo>
                      <a:pt x="267" y="459"/>
                    </a:moveTo>
                    <a:cubicBezTo>
                      <a:pt x="156" y="450"/>
                      <a:pt x="75" y="385"/>
                      <a:pt x="32" y="330"/>
                    </a:cubicBezTo>
                    <a:cubicBezTo>
                      <a:pt x="29" y="324"/>
                      <a:pt x="26" y="319"/>
                      <a:pt x="22" y="314"/>
                    </a:cubicBezTo>
                    <a:cubicBezTo>
                      <a:pt x="-9" y="256"/>
                      <a:pt x="-18" y="57"/>
                      <a:pt x="63" y="11"/>
                    </a:cubicBezTo>
                    <a:cubicBezTo>
                      <a:pt x="110" y="-15"/>
                      <a:pt x="146" y="11"/>
                      <a:pt x="168" y="38"/>
                    </a:cubicBezTo>
                    <a:lnTo>
                      <a:pt x="168" y="38"/>
                    </a:lnTo>
                    <a:cubicBezTo>
                      <a:pt x="177" y="52"/>
                      <a:pt x="181" y="62"/>
                      <a:pt x="181" y="62"/>
                    </a:cubicBezTo>
                    <a:lnTo>
                      <a:pt x="267" y="459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4"/>
              <p:cNvSpPr/>
              <p:nvPr/>
            </p:nvSpPr>
            <p:spPr>
              <a:xfrm>
                <a:off x="1894955" y="1157140"/>
                <a:ext cx="57240" cy="8928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48" extrusionOk="0">
                    <a:moveTo>
                      <a:pt x="2" y="35"/>
                    </a:moveTo>
                    <a:cubicBezTo>
                      <a:pt x="-2" y="51"/>
                      <a:pt x="0" y="68"/>
                      <a:pt x="6" y="84"/>
                    </a:cubicBezTo>
                    <a:cubicBezTo>
                      <a:pt x="28" y="150"/>
                      <a:pt x="95" y="201"/>
                      <a:pt x="159" y="248"/>
                    </a:cubicBezTo>
                    <a:cubicBezTo>
                      <a:pt x="139" y="216"/>
                      <a:pt x="132" y="180"/>
                      <a:pt x="136" y="144"/>
                    </a:cubicBezTo>
                    <a:cubicBezTo>
                      <a:pt x="137" y="132"/>
                      <a:pt x="140" y="119"/>
                      <a:pt x="140" y="107"/>
                    </a:cubicBezTo>
                    <a:cubicBezTo>
                      <a:pt x="141" y="57"/>
                      <a:pt x="26" y="-59"/>
                      <a:pt x="2" y="35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>
                <a:off x="1901435" y="1156780"/>
                <a:ext cx="62280" cy="9648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8" extrusionOk="0">
                    <a:moveTo>
                      <a:pt x="173" y="268"/>
                    </a:moveTo>
                    <a:cubicBezTo>
                      <a:pt x="173" y="268"/>
                      <a:pt x="171" y="268"/>
                      <a:pt x="169" y="266"/>
                    </a:cubicBezTo>
                    <a:cubicBezTo>
                      <a:pt x="166" y="265"/>
                      <a:pt x="163" y="263"/>
                      <a:pt x="158" y="260"/>
                    </a:cubicBezTo>
                    <a:cubicBezTo>
                      <a:pt x="150" y="254"/>
                      <a:pt x="138" y="245"/>
                      <a:pt x="127" y="232"/>
                    </a:cubicBezTo>
                    <a:cubicBezTo>
                      <a:pt x="116" y="218"/>
                      <a:pt x="106" y="200"/>
                      <a:pt x="101" y="179"/>
                    </a:cubicBezTo>
                    <a:cubicBezTo>
                      <a:pt x="97" y="157"/>
                      <a:pt x="98" y="133"/>
                      <a:pt x="109" y="109"/>
                    </a:cubicBezTo>
                    <a:cubicBezTo>
                      <a:pt x="110" y="105"/>
                      <a:pt x="112" y="103"/>
                      <a:pt x="114" y="100"/>
                    </a:cubicBezTo>
                    <a:lnTo>
                      <a:pt x="115" y="98"/>
                    </a:lnTo>
                    <a:cubicBezTo>
                      <a:pt x="115" y="97"/>
                      <a:pt x="115" y="97"/>
                      <a:pt x="115" y="97"/>
                    </a:cubicBezTo>
                    <a:lnTo>
                      <a:pt x="115" y="97"/>
                    </a:lnTo>
                    <a:lnTo>
                      <a:pt x="115" y="97"/>
                    </a:lnTo>
                    <a:lnTo>
                      <a:pt x="115" y="97"/>
                    </a:lnTo>
                    <a:cubicBezTo>
                      <a:pt x="115" y="97"/>
                      <a:pt x="115" y="98"/>
                      <a:pt x="115" y="97"/>
                    </a:cubicBezTo>
                    <a:lnTo>
                      <a:pt x="114" y="95"/>
                    </a:lnTo>
                    <a:lnTo>
                      <a:pt x="112" y="92"/>
                    </a:lnTo>
                    <a:cubicBezTo>
                      <a:pt x="110" y="89"/>
                      <a:pt x="109" y="86"/>
                      <a:pt x="108" y="84"/>
                    </a:cubicBezTo>
                    <a:cubicBezTo>
                      <a:pt x="102" y="74"/>
                      <a:pt x="95" y="65"/>
                      <a:pt x="88" y="57"/>
                    </a:cubicBezTo>
                    <a:cubicBezTo>
                      <a:pt x="82" y="48"/>
                      <a:pt x="75" y="40"/>
                      <a:pt x="68" y="33"/>
                    </a:cubicBezTo>
                    <a:cubicBezTo>
                      <a:pt x="61" y="26"/>
                      <a:pt x="54" y="19"/>
                      <a:pt x="48" y="14"/>
                    </a:cubicBezTo>
                    <a:cubicBezTo>
                      <a:pt x="41" y="10"/>
                      <a:pt x="34" y="6"/>
                      <a:pt x="27" y="5"/>
                    </a:cubicBezTo>
                    <a:cubicBezTo>
                      <a:pt x="20" y="4"/>
                      <a:pt x="14" y="6"/>
                      <a:pt x="10" y="8"/>
                    </a:cubicBezTo>
                    <a:cubicBezTo>
                      <a:pt x="5" y="10"/>
                      <a:pt x="2" y="13"/>
                      <a:pt x="2" y="15"/>
                    </a:cubicBezTo>
                    <a:cubicBezTo>
                      <a:pt x="1" y="17"/>
                      <a:pt x="1" y="18"/>
                      <a:pt x="1" y="18"/>
                    </a:cubicBezTo>
                    <a:cubicBezTo>
                      <a:pt x="1" y="18"/>
                      <a:pt x="0" y="18"/>
                      <a:pt x="1" y="15"/>
                    </a:cubicBezTo>
                    <a:cubicBezTo>
                      <a:pt x="1" y="13"/>
                      <a:pt x="3" y="9"/>
                      <a:pt x="7" y="6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6" y="-1"/>
                      <a:pt x="46" y="2"/>
                      <a:pt x="55" y="7"/>
                    </a:cubicBezTo>
                    <a:cubicBezTo>
                      <a:pt x="63" y="12"/>
                      <a:pt x="71" y="18"/>
                      <a:pt x="80" y="25"/>
                    </a:cubicBezTo>
                    <a:cubicBezTo>
                      <a:pt x="88" y="32"/>
                      <a:pt x="96" y="40"/>
                      <a:pt x="104" y="48"/>
                    </a:cubicBezTo>
                    <a:cubicBezTo>
                      <a:pt x="112" y="57"/>
                      <a:pt x="120" y="66"/>
                      <a:pt x="127" y="76"/>
                    </a:cubicBezTo>
                    <a:cubicBezTo>
                      <a:pt x="129" y="79"/>
                      <a:pt x="130" y="81"/>
                      <a:pt x="132" y="84"/>
                    </a:cubicBezTo>
                    <a:lnTo>
                      <a:pt x="134" y="88"/>
                    </a:lnTo>
                    <a:lnTo>
                      <a:pt x="138" y="94"/>
                    </a:lnTo>
                    <a:lnTo>
                      <a:pt x="140" y="97"/>
                    </a:lnTo>
                    <a:cubicBezTo>
                      <a:pt x="139" y="99"/>
                      <a:pt x="138" y="100"/>
                      <a:pt x="138" y="101"/>
                    </a:cubicBezTo>
                    <a:lnTo>
                      <a:pt x="134" y="107"/>
                    </a:lnTo>
                    <a:cubicBezTo>
                      <a:pt x="133" y="110"/>
                      <a:pt x="131" y="112"/>
                      <a:pt x="130" y="115"/>
                    </a:cubicBezTo>
                    <a:cubicBezTo>
                      <a:pt x="121" y="136"/>
                      <a:pt x="118" y="157"/>
                      <a:pt x="120" y="177"/>
                    </a:cubicBezTo>
                    <a:cubicBezTo>
                      <a:pt x="122" y="197"/>
                      <a:pt x="129" y="214"/>
                      <a:pt x="137" y="228"/>
                    </a:cubicBezTo>
                    <a:cubicBezTo>
                      <a:pt x="145" y="241"/>
                      <a:pt x="154" y="252"/>
                      <a:pt x="161" y="258"/>
                    </a:cubicBezTo>
                    <a:cubicBezTo>
                      <a:pt x="165" y="262"/>
                      <a:pt x="168" y="264"/>
                      <a:pt x="169" y="266"/>
                    </a:cubicBezTo>
                    <a:cubicBezTo>
                      <a:pt x="171" y="268"/>
                      <a:pt x="173" y="268"/>
                      <a:pt x="173" y="268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>
                <a:off x="1847795" y="790300"/>
                <a:ext cx="525240" cy="36396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11" extrusionOk="0">
                    <a:moveTo>
                      <a:pt x="1367" y="478"/>
                    </a:moveTo>
                    <a:cubicBezTo>
                      <a:pt x="1394" y="556"/>
                      <a:pt x="1395" y="643"/>
                      <a:pt x="1368" y="722"/>
                    </a:cubicBezTo>
                    <a:cubicBezTo>
                      <a:pt x="1103" y="563"/>
                      <a:pt x="801" y="466"/>
                      <a:pt x="494" y="438"/>
                    </a:cubicBezTo>
                    <a:lnTo>
                      <a:pt x="494" y="534"/>
                    </a:lnTo>
                    <a:lnTo>
                      <a:pt x="333" y="680"/>
                    </a:lnTo>
                    <a:lnTo>
                      <a:pt x="300" y="1011"/>
                    </a:lnTo>
                    <a:lnTo>
                      <a:pt x="159" y="896"/>
                    </a:lnTo>
                    <a:cubicBezTo>
                      <a:pt x="156" y="901"/>
                      <a:pt x="139" y="910"/>
                      <a:pt x="137" y="915"/>
                    </a:cubicBezTo>
                    <a:cubicBezTo>
                      <a:pt x="110" y="871"/>
                      <a:pt x="34" y="709"/>
                      <a:pt x="9" y="578"/>
                    </a:cubicBezTo>
                    <a:cubicBezTo>
                      <a:pt x="-1" y="527"/>
                      <a:pt x="-3" y="482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103" y="63"/>
                      <a:pt x="1117" y="70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>
                <a:off x="1847795" y="790300"/>
                <a:ext cx="525240" cy="20808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578" extrusionOk="0">
                    <a:moveTo>
                      <a:pt x="1367" y="478"/>
                    </a:moveTo>
                    <a:cubicBezTo>
                      <a:pt x="1266" y="404"/>
                      <a:pt x="1144" y="362"/>
                      <a:pt x="1019" y="359"/>
                    </a:cubicBezTo>
                    <a:lnTo>
                      <a:pt x="1081" y="470"/>
                    </a:lnTo>
                    <a:cubicBezTo>
                      <a:pt x="977" y="384"/>
                      <a:pt x="851" y="326"/>
                      <a:pt x="718" y="302"/>
                    </a:cubicBezTo>
                    <a:cubicBezTo>
                      <a:pt x="735" y="331"/>
                      <a:pt x="752" y="361"/>
                      <a:pt x="769" y="390"/>
                    </a:cubicBezTo>
                    <a:cubicBezTo>
                      <a:pt x="641" y="384"/>
                      <a:pt x="515" y="359"/>
                      <a:pt x="395" y="317"/>
                    </a:cubicBezTo>
                    <a:cubicBezTo>
                      <a:pt x="395" y="420"/>
                      <a:pt x="326" y="520"/>
                      <a:pt x="228" y="554"/>
                    </a:cubicBezTo>
                    <a:cubicBezTo>
                      <a:pt x="234" y="526"/>
                      <a:pt x="240" y="498"/>
                      <a:pt x="246" y="469"/>
                    </a:cubicBezTo>
                    <a:cubicBezTo>
                      <a:pt x="213" y="498"/>
                      <a:pt x="128" y="569"/>
                      <a:pt x="9" y="578"/>
                    </a:cubicBezTo>
                    <a:cubicBezTo>
                      <a:pt x="-1" y="529"/>
                      <a:pt x="-3" y="484"/>
                      <a:pt x="6" y="451"/>
                    </a:cubicBezTo>
                    <a:cubicBezTo>
                      <a:pt x="6" y="450"/>
                      <a:pt x="7" y="449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099" y="61"/>
                      <a:pt x="1109" y="66"/>
                      <a:pt x="1119" y="71"/>
                    </a:cubicBezTo>
                    <a:cubicBezTo>
                      <a:pt x="1124" y="73"/>
                      <a:pt x="1128" y="75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1849955" y="790300"/>
                <a:ext cx="443520" cy="16236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451" extrusionOk="0">
                    <a:moveTo>
                      <a:pt x="1064" y="140"/>
                    </a:moveTo>
                    <a:cubicBezTo>
                      <a:pt x="1086" y="170"/>
                      <a:pt x="1108" y="199"/>
                      <a:pt x="1130" y="229"/>
                    </a:cubicBezTo>
                    <a:cubicBezTo>
                      <a:pt x="1041" y="167"/>
                      <a:pt x="938" y="125"/>
                      <a:pt x="831" y="106"/>
                    </a:cubicBezTo>
                    <a:cubicBezTo>
                      <a:pt x="843" y="143"/>
                      <a:pt x="856" y="179"/>
                      <a:pt x="868" y="215"/>
                    </a:cubicBezTo>
                    <a:cubicBezTo>
                      <a:pt x="754" y="172"/>
                      <a:pt x="629" y="156"/>
                      <a:pt x="507" y="169"/>
                    </a:cubicBezTo>
                    <a:cubicBezTo>
                      <a:pt x="524" y="202"/>
                      <a:pt x="541" y="235"/>
                      <a:pt x="559" y="268"/>
                    </a:cubicBezTo>
                    <a:cubicBezTo>
                      <a:pt x="489" y="266"/>
                      <a:pt x="419" y="262"/>
                      <a:pt x="349" y="259"/>
                    </a:cubicBezTo>
                    <a:cubicBezTo>
                      <a:pt x="306" y="305"/>
                      <a:pt x="262" y="352"/>
                      <a:pt x="219" y="398"/>
                    </a:cubicBezTo>
                    <a:cubicBezTo>
                      <a:pt x="217" y="377"/>
                      <a:pt x="214" y="357"/>
                      <a:pt x="212" y="336"/>
                    </a:cubicBezTo>
                    <a:cubicBezTo>
                      <a:pt x="186" y="348"/>
                      <a:pt x="60" y="426"/>
                      <a:pt x="0" y="451"/>
                    </a:cubicBezTo>
                    <a:cubicBezTo>
                      <a:pt x="0" y="450"/>
                      <a:pt x="1" y="449"/>
                      <a:pt x="1" y="448"/>
                    </a:cubicBezTo>
                    <a:cubicBezTo>
                      <a:pt x="39" y="327"/>
                      <a:pt x="121" y="306"/>
                      <a:pt x="125" y="303"/>
                    </a:cubicBezTo>
                    <a:cubicBezTo>
                      <a:pt x="161" y="277"/>
                      <a:pt x="209" y="264"/>
                      <a:pt x="251" y="277"/>
                    </a:cubicBezTo>
                    <a:cubicBezTo>
                      <a:pt x="319" y="155"/>
                      <a:pt x="449" y="67"/>
                      <a:pt x="587" y="28"/>
                    </a:cubicBezTo>
                    <a:cubicBezTo>
                      <a:pt x="748" y="-17"/>
                      <a:pt x="926" y="-7"/>
                      <a:pt x="1082" y="57"/>
                    </a:cubicBezTo>
                    <a:cubicBezTo>
                      <a:pt x="1093" y="61"/>
                      <a:pt x="1103" y="66"/>
                      <a:pt x="1113" y="71"/>
                    </a:cubicBezTo>
                    <a:cubicBezTo>
                      <a:pt x="1118" y="73"/>
                      <a:pt x="1122" y="75"/>
                      <a:pt x="1126" y="77"/>
                    </a:cubicBezTo>
                    <a:cubicBezTo>
                      <a:pt x="1137" y="82"/>
                      <a:pt x="1148" y="88"/>
                      <a:pt x="1159" y="94"/>
                    </a:cubicBezTo>
                    <a:cubicBezTo>
                      <a:pt x="1172" y="101"/>
                      <a:pt x="1184" y="108"/>
                      <a:pt x="1197" y="116"/>
                    </a:cubicBezTo>
                    <a:cubicBezTo>
                      <a:pt x="1209" y="124"/>
                      <a:pt x="1220" y="132"/>
                      <a:pt x="1232" y="140"/>
                    </a:cubicBezTo>
                    <a:cubicBezTo>
                      <a:pt x="1176" y="134"/>
                      <a:pt x="1120" y="134"/>
                      <a:pt x="1064" y="1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1" name="Google Shape;831;p24"/>
            <p:cNvSpPr/>
            <p:nvPr/>
          </p:nvSpPr>
          <p:spPr>
            <a:xfrm rot="10800000" flipH="1">
              <a:off x="1079344" y="2461937"/>
              <a:ext cx="105500" cy="10550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4"/>
            <p:cNvSpPr/>
            <p:nvPr/>
          </p:nvSpPr>
          <p:spPr>
            <a:xfrm rot="10800000" flipH="1">
              <a:off x="2747838" y="28930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4"/>
            <p:cNvSpPr/>
            <p:nvPr/>
          </p:nvSpPr>
          <p:spPr>
            <a:xfrm rot="10800000" flipH="1">
              <a:off x="2958687" y="282072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Hasa 2">
            <a:hlinkClick r:id="" action="ppaction://media"/>
            <a:extLst>
              <a:ext uri="{FF2B5EF4-FFF2-40B4-BE49-F238E27FC236}">
                <a16:creationId xmlns:a16="http://schemas.microsoft.com/office/drawing/2014/main" id="{33C6AD39-42C9-9F89-9342-9D9D23CBC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6444" y="3127526"/>
            <a:ext cx="1091223" cy="1091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3"/>
          <p:cNvSpPr/>
          <p:nvPr/>
        </p:nvSpPr>
        <p:spPr>
          <a:xfrm>
            <a:off x="5890486" y="921444"/>
            <a:ext cx="1187410" cy="497098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3"/>
          <p:cNvSpPr/>
          <p:nvPr/>
        </p:nvSpPr>
        <p:spPr>
          <a:xfrm rot="-2915653">
            <a:off x="4869610" y="2700482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1" name="Google Shape;1281;p23"/>
          <p:cNvGrpSpPr/>
          <p:nvPr/>
        </p:nvGrpSpPr>
        <p:grpSpPr>
          <a:xfrm>
            <a:off x="6534950" y="2848569"/>
            <a:ext cx="332757" cy="326877"/>
            <a:chOff x="6534950" y="2848569"/>
            <a:chExt cx="332757" cy="326877"/>
          </a:xfrm>
        </p:grpSpPr>
        <p:sp>
          <p:nvSpPr>
            <p:cNvPr id="1282" name="Google Shape;1282;p23"/>
            <p:cNvSpPr/>
            <p:nvPr/>
          </p:nvSpPr>
          <p:spPr>
            <a:xfrm rot="10800000" flipH="1">
              <a:off x="6534950" y="284856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 rot="10800000" flipH="1">
              <a:off x="6775250" y="308299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23"/>
          <p:cNvSpPr txBox="1">
            <a:spLocks noGrp="1"/>
          </p:cNvSpPr>
          <p:nvPr>
            <p:ph type="title"/>
          </p:nvPr>
        </p:nvSpPr>
        <p:spPr>
          <a:xfrm>
            <a:off x="4145086" y="199040"/>
            <a:ext cx="6744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Prediction Function</a:t>
            </a:r>
            <a:endParaRPr sz="2400"/>
          </a:p>
        </p:txBody>
      </p:sp>
      <p:sp>
        <p:nvSpPr>
          <p:cNvPr id="1285" name="Google Shape;1285;p23"/>
          <p:cNvSpPr txBox="1">
            <a:spLocks noGrp="1"/>
          </p:cNvSpPr>
          <p:nvPr>
            <p:ph type="subTitle" idx="1"/>
          </p:nvPr>
        </p:nvSpPr>
        <p:spPr>
          <a:xfrm>
            <a:off x="4068975" y="2402725"/>
            <a:ext cx="4273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The function takes sport, gender, and country code inputs from the user and uses the random forest regression model to predict which medal that country will win in 2024 Olympics</a:t>
            </a:r>
            <a:endParaRPr dirty="0"/>
          </a:p>
        </p:txBody>
      </p:sp>
      <p:grpSp>
        <p:nvGrpSpPr>
          <p:cNvPr id="1286" name="Google Shape;1286;p23"/>
          <p:cNvGrpSpPr/>
          <p:nvPr/>
        </p:nvGrpSpPr>
        <p:grpSpPr>
          <a:xfrm>
            <a:off x="285251" y="691721"/>
            <a:ext cx="3227935" cy="4372316"/>
            <a:chOff x="-51824" y="539496"/>
            <a:chExt cx="3227935" cy="4372316"/>
          </a:xfrm>
        </p:grpSpPr>
        <p:sp>
          <p:nvSpPr>
            <p:cNvPr id="1287" name="Google Shape;1287;p23"/>
            <p:cNvSpPr/>
            <p:nvPr/>
          </p:nvSpPr>
          <p:spPr>
            <a:xfrm>
              <a:off x="1941772" y="2126984"/>
              <a:ext cx="1034778" cy="433179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-51824" y="10506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9" name="Google Shape;1289;p23"/>
            <p:cNvGrpSpPr/>
            <p:nvPr/>
          </p:nvGrpSpPr>
          <p:grpSpPr>
            <a:xfrm>
              <a:off x="450375" y="539500"/>
              <a:ext cx="2373402" cy="3608150"/>
              <a:chOff x="383800" y="539500"/>
              <a:chExt cx="2373402" cy="3608150"/>
            </a:xfrm>
          </p:grpSpPr>
          <p:sp>
            <p:nvSpPr>
              <p:cNvPr id="1290" name="Google Shape;1290;p23"/>
              <p:cNvSpPr/>
              <p:nvPr/>
            </p:nvSpPr>
            <p:spPr>
              <a:xfrm>
                <a:off x="1602105" y="2769159"/>
                <a:ext cx="1155097" cy="108798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513" extrusionOk="0">
                    <a:moveTo>
                      <a:pt x="65" y="936"/>
                    </a:moveTo>
                    <a:cubicBezTo>
                      <a:pt x="249" y="1048"/>
                      <a:pt x="599" y="940"/>
                      <a:pt x="810" y="923"/>
                    </a:cubicBezTo>
                    <a:cubicBezTo>
                      <a:pt x="847" y="920"/>
                      <a:pt x="888" y="916"/>
                      <a:pt x="932" y="912"/>
                    </a:cubicBezTo>
                    <a:cubicBezTo>
                      <a:pt x="1326" y="875"/>
                      <a:pt x="1954" y="800"/>
                      <a:pt x="1954" y="800"/>
                    </a:cubicBezTo>
                    <a:cubicBezTo>
                      <a:pt x="1954" y="800"/>
                      <a:pt x="1585" y="1221"/>
                      <a:pt x="1582" y="1324"/>
                    </a:cubicBezTo>
                    <a:cubicBezTo>
                      <a:pt x="1580" y="1426"/>
                      <a:pt x="1450" y="1866"/>
                      <a:pt x="1450" y="1866"/>
                    </a:cubicBezTo>
                    <a:lnTo>
                      <a:pt x="1203" y="2349"/>
                    </a:lnTo>
                    <a:lnTo>
                      <a:pt x="1213" y="2356"/>
                    </a:lnTo>
                    <a:lnTo>
                      <a:pt x="1293" y="2411"/>
                    </a:lnTo>
                    <a:lnTo>
                      <a:pt x="1443" y="2513"/>
                    </a:lnTo>
                    <a:cubicBezTo>
                      <a:pt x="1443" y="2513"/>
                      <a:pt x="1827" y="1957"/>
                      <a:pt x="2164" y="1463"/>
                    </a:cubicBezTo>
                    <a:cubicBezTo>
                      <a:pt x="2424" y="1082"/>
                      <a:pt x="2656" y="739"/>
                      <a:pt x="2665" y="713"/>
                    </a:cubicBezTo>
                    <a:cubicBezTo>
                      <a:pt x="2685" y="655"/>
                      <a:pt x="2606" y="253"/>
                      <a:pt x="2381" y="172"/>
                    </a:cubicBezTo>
                    <a:cubicBezTo>
                      <a:pt x="2239" y="121"/>
                      <a:pt x="1095" y="-18"/>
                      <a:pt x="664" y="2"/>
                    </a:cubicBezTo>
                    <a:cubicBezTo>
                      <a:pt x="618" y="4"/>
                      <a:pt x="539" y="16"/>
                      <a:pt x="457" y="30"/>
                    </a:cubicBezTo>
                    <a:cubicBezTo>
                      <a:pt x="301" y="56"/>
                      <a:pt x="131" y="92"/>
                      <a:pt x="131" y="92"/>
                    </a:cubicBezTo>
                    <a:lnTo>
                      <a:pt x="1" y="618"/>
                    </a:lnTo>
                    <a:cubicBezTo>
                      <a:pt x="-7" y="651"/>
                      <a:pt x="43" y="922"/>
                      <a:pt x="65" y="936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3"/>
              <p:cNvSpPr/>
              <p:nvPr/>
            </p:nvSpPr>
            <p:spPr>
              <a:xfrm>
                <a:off x="2005609" y="3062261"/>
                <a:ext cx="510442" cy="727343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80" extrusionOk="0">
                    <a:moveTo>
                      <a:pt x="271" y="1672"/>
                    </a:moveTo>
                    <a:lnTo>
                      <a:pt x="281" y="1679"/>
                    </a:lnTo>
                    <a:lnTo>
                      <a:pt x="399" y="1680"/>
                    </a:lnTo>
                    <a:lnTo>
                      <a:pt x="649" y="1181"/>
                    </a:lnTo>
                    <a:cubicBezTo>
                      <a:pt x="649" y="1181"/>
                      <a:pt x="764" y="690"/>
                      <a:pt x="774" y="643"/>
                    </a:cubicBezTo>
                    <a:cubicBezTo>
                      <a:pt x="783" y="597"/>
                      <a:pt x="1179" y="51"/>
                      <a:pt x="1179" y="51"/>
                    </a:cubicBezTo>
                    <a:lnTo>
                      <a:pt x="7" y="0"/>
                    </a:lnTo>
                    <a:lnTo>
                      <a:pt x="0" y="235"/>
                    </a:lnTo>
                    <a:cubicBezTo>
                      <a:pt x="394" y="198"/>
                      <a:pt x="1022" y="123"/>
                      <a:pt x="1022" y="123"/>
                    </a:cubicBezTo>
                    <a:cubicBezTo>
                      <a:pt x="1022" y="123"/>
                      <a:pt x="653" y="544"/>
                      <a:pt x="650" y="647"/>
                    </a:cubicBezTo>
                    <a:cubicBezTo>
                      <a:pt x="648" y="749"/>
                      <a:pt x="518" y="1189"/>
                      <a:pt x="518" y="1189"/>
                    </a:cubicBezTo>
                    <a:lnTo>
                      <a:pt x="271" y="1672"/>
                    </a:ln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3"/>
              <p:cNvSpPr/>
              <p:nvPr/>
            </p:nvSpPr>
            <p:spPr>
              <a:xfrm>
                <a:off x="1799961" y="2769159"/>
                <a:ext cx="957241" cy="63339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463" extrusionOk="0">
                    <a:moveTo>
                      <a:pt x="1707" y="1463"/>
                    </a:moveTo>
                    <a:cubicBezTo>
                      <a:pt x="1967" y="1082"/>
                      <a:pt x="2199" y="738"/>
                      <a:pt x="2208" y="713"/>
                    </a:cubicBezTo>
                    <a:cubicBezTo>
                      <a:pt x="2228" y="655"/>
                      <a:pt x="2149" y="253"/>
                      <a:pt x="1924" y="172"/>
                    </a:cubicBezTo>
                    <a:cubicBezTo>
                      <a:pt x="1782" y="121"/>
                      <a:pt x="638" y="-18"/>
                      <a:pt x="207" y="2"/>
                    </a:cubicBezTo>
                    <a:cubicBezTo>
                      <a:pt x="160" y="4"/>
                      <a:pt x="82" y="16"/>
                      <a:pt x="0" y="30"/>
                    </a:cubicBezTo>
                    <a:lnTo>
                      <a:pt x="122" y="169"/>
                    </a:lnTo>
                    <a:cubicBezTo>
                      <a:pt x="122" y="169"/>
                      <a:pt x="1756" y="241"/>
                      <a:pt x="1871" y="282"/>
                    </a:cubicBezTo>
                    <a:cubicBezTo>
                      <a:pt x="1987" y="323"/>
                      <a:pt x="2144" y="646"/>
                      <a:pt x="2092" y="700"/>
                    </a:cubicBezTo>
                    <a:cubicBezTo>
                      <a:pt x="2042" y="754"/>
                      <a:pt x="1720" y="1436"/>
                      <a:pt x="1707" y="1463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3"/>
              <p:cNvSpPr/>
              <p:nvPr/>
            </p:nvSpPr>
            <p:spPr>
              <a:xfrm>
                <a:off x="2641605" y="2987362"/>
                <a:ext cx="51953" cy="12165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1" extrusionOk="0">
                    <a:moveTo>
                      <a:pt x="0" y="143"/>
                    </a:moveTo>
                    <a:cubicBezTo>
                      <a:pt x="21" y="90"/>
                      <a:pt x="58" y="42"/>
                      <a:pt x="96" y="0"/>
                    </a:cubicBezTo>
                    <a:cubicBezTo>
                      <a:pt x="73" y="44"/>
                      <a:pt x="52" y="90"/>
                      <a:pt x="37" y="137"/>
                    </a:cubicBezTo>
                    <a:cubicBezTo>
                      <a:pt x="57" y="189"/>
                      <a:pt x="85" y="238"/>
                      <a:pt x="120" y="281"/>
                    </a:cubicBezTo>
                    <a:cubicBezTo>
                      <a:pt x="65" y="250"/>
                      <a:pt x="24" y="201"/>
                      <a:pt x="0" y="143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3"/>
              <p:cNvSpPr/>
              <p:nvPr/>
            </p:nvSpPr>
            <p:spPr>
              <a:xfrm>
                <a:off x="2020762" y="3781813"/>
                <a:ext cx="357180" cy="330768"/>
              </a:xfrm>
              <a:custGeom>
                <a:avLst/>
                <a:gdLst/>
                <a:ahLst/>
                <a:cxnLst/>
                <a:rect l="l" t="t" r="r" b="b"/>
                <a:pathLst>
                  <a:path w="825" h="764" extrusionOk="0">
                    <a:moveTo>
                      <a:pt x="820" y="764"/>
                    </a:moveTo>
                    <a:cubicBezTo>
                      <a:pt x="826" y="748"/>
                      <a:pt x="829" y="728"/>
                      <a:pt x="816" y="709"/>
                    </a:cubicBezTo>
                    <a:cubicBezTo>
                      <a:pt x="778" y="653"/>
                      <a:pt x="629" y="463"/>
                      <a:pt x="603" y="390"/>
                    </a:cubicBezTo>
                    <a:cubicBezTo>
                      <a:pt x="582" y="333"/>
                      <a:pt x="537" y="118"/>
                      <a:pt x="541" y="80"/>
                    </a:cubicBezTo>
                    <a:lnTo>
                      <a:pt x="224" y="0"/>
                    </a:lnTo>
                    <a:cubicBezTo>
                      <a:pt x="147" y="79"/>
                      <a:pt x="25" y="247"/>
                      <a:pt x="0" y="282"/>
                    </a:cubicBezTo>
                    <a:lnTo>
                      <a:pt x="820" y="7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3"/>
              <p:cNvSpPr/>
              <p:nvPr/>
            </p:nvSpPr>
            <p:spPr>
              <a:xfrm>
                <a:off x="2000414" y="3903903"/>
                <a:ext cx="375363" cy="24374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563" extrusionOk="0">
                    <a:moveTo>
                      <a:pt x="820" y="563"/>
                    </a:moveTo>
                    <a:lnTo>
                      <a:pt x="0" y="81"/>
                    </a:lnTo>
                    <a:lnTo>
                      <a:pt x="47" y="0"/>
                    </a:lnTo>
                    <a:lnTo>
                      <a:pt x="867" y="482"/>
                    </a:lnTo>
                    <a:lnTo>
                      <a:pt x="820" y="5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3"/>
              <p:cNvSpPr/>
              <p:nvPr/>
            </p:nvSpPr>
            <p:spPr>
              <a:xfrm>
                <a:off x="2239399" y="3935941"/>
                <a:ext cx="69271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1" extrusionOk="0">
                    <a:moveTo>
                      <a:pt x="15" y="16"/>
                    </a:moveTo>
                    <a:cubicBezTo>
                      <a:pt x="14" y="16"/>
                      <a:pt x="13" y="17"/>
                      <a:pt x="12" y="18"/>
                    </a:cubicBezTo>
                    <a:cubicBezTo>
                      <a:pt x="4" y="22"/>
                      <a:pt x="-5" y="32"/>
                      <a:pt x="2" y="42"/>
                    </a:cubicBezTo>
                    <a:cubicBezTo>
                      <a:pt x="6" y="47"/>
                      <a:pt x="12" y="50"/>
                      <a:pt x="18" y="52"/>
                    </a:cubicBezTo>
                    <a:cubicBezTo>
                      <a:pt x="37" y="59"/>
                      <a:pt x="59" y="61"/>
                      <a:pt x="80" y="61"/>
                    </a:cubicBezTo>
                    <a:cubicBezTo>
                      <a:pt x="102" y="62"/>
                      <a:pt x="126" y="62"/>
                      <a:pt x="147" y="52"/>
                    </a:cubicBezTo>
                    <a:cubicBezTo>
                      <a:pt x="168" y="42"/>
                      <a:pt x="162" y="16"/>
                      <a:pt x="140" y="9"/>
                    </a:cubicBezTo>
                    <a:cubicBezTo>
                      <a:pt x="102" y="-4"/>
                      <a:pt x="51" y="-3"/>
                      <a:pt x="15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3"/>
              <p:cNvSpPr/>
              <p:nvPr/>
            </p:nvSpPr>
            <p:spPr>
              <a:xfrm>
                <a:off x="2254985" y="3970577"/>
                <a:ext cx="69704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61" extrusionOk="0">
                    <a:moveTo>
                      <a:pt x="16" y="16"/>
                    </a:moveTo>
                    <a:cubicBezTo>
                      <a:pt x="15" y="16"/>
                      <a:pt x="13" y="17"/>
                      <a:pt x="13" y="17"/>
                    </a:cubicBezTo>
                    <a:cubicBezTo>
                      <a:pt x="4" y="22"/>
                      <a:pt x="-5" y="32"/>
                      <a:pt x="3" y="41"/>
                    </a:cubicBezTo>
                    <a:cubicBezTo>
                      <a:pt x="6" y="47"/>
                      <a:pt x="12" y="49"/>
                      <a:pt x="18" y="51"/>
                    </a:cubicBezTo>
                    <a:cubicBezTo>
                      <a:pt x="38" y="58"/>
                      <a:pt x="59" y="60"/>
                      <a:pt x="80" y="61"/>
                    </a:cubicBezTo>
                    <a:cubicBezTo>
                      <a:pt x="103" y="61"/>
                      <a:pt x="127" y="62"/>
                      <a:pt x="148" y="52"/>
                    </a:cubicBezTo>
                    <a:cubicBezTo>
                      <a:pt x="169" y="41"/>
                      <a:pt x="162" y="16"/>
                      <a:pt x="141" y="9"/>
                    </a:cubicBezTo>
                    <a:cubicBezTo>
                      <a:pt x="103" y="-4"/>
                      <a:pt x="51" y="-3"/>
                      <a:pt x="16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3"/>
              <p:cNvSpPr/>
              <p:nvPr/>
            </p:nvSpPr>
            <p:spPr>
              <a:xfrm>
                <a:off x="2280529" y="4002182"/>
                <a:ext cx="69704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61" extrusionOk="0">
                    <a:moveTo>
                      <a:pt x="16" y="16"/>
                    </a:moveTo>
                    <a:cubicBezTo>
                      <a:pt x="15" y="16"/>
                      <a:pt x="14" y="17"/>
                      <a:pt x="13" y="18"/>
                    </a:cubicBezTo>
                    <a:cubicBezTo>
                      <a:pt x="5" y="22"/>
                      <a:pt x="-4" y="32"/>
                      <a:pt x="3" y="42"/>
                    </a:cubicBezTo>
                    <a:cubicBezTo>
                      <a:pt x="7" y="47"/>
                      <a:pt x="12" y="49"/>
                      <a:pt x="18" y="52"/>
                    </a:cubicBezTo>
                    <a:cubicBezTo>
                      <a:pt x="38" y="59"/>
                      <a:pt x="59" y="61"/>
                      <a:pt x="80" y="61"/>
                    </a:cubicBezTo>
                    <a:cubicBezTo>
                      <a:pt x="103" y="62"/>
                      <a:pt x="127" y="62"/>
                      <a:pt x="148" y="52"/>
                    </a:cubicBezTo>
                    <a:cubicBezTo>
                      <a:pt x="169" y="42"/>
                      <a:pt x="163" y="16"/>
                      <a:pt x="141" y="9"/>
                    </a:cubicBezTo>
                    <a:cubicBezTo>
                      <a:pt x="103" y="-4"/>
                      <a:pt x="51" y="-3"/>
                      <a:pt x="16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3"/>
              <p:cNvSpPr/>
              <p:nvPr/>
            </p:nvSpPr>
            <p:spPr>
              <a:xfrm>
                <a:off x="690757" y="2850119"/>
                <a:ext cx="1061148" cy="115509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668" extrusionOk="0">
                    <a:moveTo>
                      <a:pt x="0" y="1632"/>
                    </a:moveTo>
                    <a:cubicBezTo>
                      <a:pt x="0" y="1632"/>
                      <a:pt x="590" y="1958"/>
                      <a:pt x="1115" y="2244"/>
                    </a:cubicBezTo>
                    <a:cubicBezTo>
                      <a:pt x="1519" y="2464"/>
                      <a:pt x="1884" y="2661"/>
                      <a:pt x="1910" y="2667"/>
                    </a:cubicBezTo>
                    <a:cubicBezTo>
                      <a:pt x="1970" y="2681"/>
                      <a:pt x="2360" y="2561"/>
                      <a:pt x="2417" y="2329"/>
                    </a:cubicBezTo>
                    <a:cubicBezTo>
                      <a:pt x="2454" y="2182"/>
                      <a:pt x="2473" y="1026"/>
                      <a:pt x="2410" y="598"/>
                    </a:cubicBezTo>
                    <a:cubicBezTo>
                      <a:pt x="2403" y="551"/>
                      <a:pt x="2383" y="475"/>
                      <a:pt x="2361" y="394"/>
                    </a:cubicBezTo>
                    <a:cubicBezTo>
                      <a:pt x="2319" y="241"/>
                      <a:pt x="2266" y="75"/>
                      <a:pt x="2266" y="75"/>
                    </a:cubicBezTo>
                    <a:lnTo>
                      <a:pt x="1731" y="0"/>
                    </a:lnTo>
                    <a:cubicBezTo>
                      <a:pt x="1698" y="-5"/>
                      <a:pt x="1434" y="72"/>
                      <a:pt x="1422" y="96"/>
                    </a:cubicBezTo>
                    <a:cubicBezTo>
                      <a:pt x="1342" y="266"/>
                      <a:pt x="1440" y="543"/>
                      <a:pt x="1492" y="750"/>
                    </a:cubicBezTo>
                    <a:cubicBezTo>
                      <a:pt x="1500" y="781"/>
                      <a:pt x="1506" y="810"/>
                      <a:pt x="1511" y="838"/>
                    </a:cubicBezTo>
                    <a:cubicBezTo>
                      <a:pt x="1579" y="1200"/>
                      <a:pt x="1751" y="1967"/>
                      <a:pt x="1751" y="1967"/>
                    </a:cubicBezTo>
                    <a:cubicBezTo>
                      <a:pt x="1751" y="1967"/>
                      <a:pt x="1295" y="1642"/>
                      <a:pt x="1193" y="1650"/>
                    </a:cubicBezTo>
                    <a:cubicBezTo>
                      <a:pt x="1092" y="1657"/>
                      <a:pt x="642" y="1574"/>
                      <a:pt x="642" y="1574"/>
                    </a:cubicBezTo>
                    <a:lnTo>
                      <a:pt x="137" y="1376"/>
                    </a:lnTo>
                    <a:lnTo>
                      <a:pt x="124" y="1400"/>
                    </a:lnTo>
                    <a:lnTo>
                      <a:pt x="85" y="1473"/>
                    </a:lnTo>
                    <a:lnTo>
                      <a:pt x="0" y="1632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3"/>
              <p:cNvSpPr/>
              <p:nvPr/>
            </p:nvSpPr>
            <p:spPr>
              <a:xfrm>
                <a:off x="744442" y="3174827"/>
                <a:ext cx="746397" cy="60698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02" extrusionOk="0">
                    <a:moveTo>
                      <a:pt x="19" y="756"/>
                    </a:moveTo>
                    <a:lnTo>
                      <a:pt x="484" y="924"/>
                    </a:lnTo>
                    <a:cubicBezTo>
                      <a:pt x="484" y="924"/>
                      <a:pt x="1032" y="1016"/>
                      <a:pt x="1075" y="1032"/>
                    </a:cubicBezTo>
                    <a:cubicBezTo>
                      <a:pt x="1118" y="1048"/>
                      <a:pt x="1724" y="1402"/>
                      <a:pt x="1724" y="1402"/>
                    </a:cubicBezTo>
                    <a:lnTo>
                      <a:pt x="1629" y="57"/>
                    </a:lnTo>
                    <a:lnTo>
                      <a:pt x="1368" y="0"/>
                    </a:lnTo>
                    <a:cubicBezTo>
                      <a:pt x="1376" y="31"/>
                      <a:pt x="1382" y="60"/>
                      <a:pt x="1387" y="88"/>
                    </a:cubicBezTo>
                    <a:cubicBezTo>
                      <a:pt x="1455" y="450"/>
                      <a:pt x="1627" y="1217"/>
                      <a:pt x="1627" y="1217"/>
                    </a:cubicBezTo>
                    <a:cubicBezTo>
                      <a:pt x="1627" y="1217"/>
                      <a:pt x="1171" y="892"/>
                      <a:pt x="1069" y="900"/>
                    </a:cubicBezTo>
                    <a:cubicBezTo>
                      <a:pt x="968" y="907"/>
                      <a:pt x="518" y="824"/>
                      <a:pt x="518" y="824"/>
                    </a:cubicBezTo>
                    <a:lnTo>
                      <a:pt x="13" y="626"/>
                    </a:lnTo>
                    <a:lnTo>
                      <a:pt x="0" y="650"/>
                    </a:lnTo>
                    <a:lnTo>
                      <a:pt x="19" y="756"/>
                    </a:ln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3"/>
              <p:cNvSpPr/>
              <p:nvPr/>
            </p:nvSpPr>
            <p:spPr>
              <a:xfrm>
                <a:off x="1173490" y="3020699"/>
                <a:ext cx="578415" cy="98451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274" extrusionOk="0">
                    <a:moveTo>
                      <a:pt x="0" y="1850"/>
                    </a:moveTo>
                    <a:cubicBezTo>
                      <a:pt x="404" y="2070"/>
                      <a:pt x="769" y="2267"/>
                      <a:pt x="795" y="2273"/>
                    </a:cubicBezTo>
                    <a:cubicBezTo>
                      <a:pt x="855" y="2287"/>
                      <a:pt x="1245" y="2167"/>
                      <a:pt x="1302" y="1935"/>
                    </a:cubicBezTo>
                    <a:cubicBezTo>
                      <a:pt x="1339" y="1788"/>
                      <a:pt x="1358" y="632"/>
                      <a:pt x="1295" y="204"/>
                    </a:cubicBezTo>
                    <a:cubicBezTo>
                      <a:pt x="1288" y="157"/>
                      <a:pt x="1268" y="81"/>
                      <a:pt x="1246" y="0"/>
                    </a:cubicBezTo>
                    <a:lnTo>
                      <a:pt x="1120" y="136"/>
                    </a:lnTo>
                    <a:cubicBezTo>
                      <a:pt x="1120" y="136"/>
                      <a:pt x="1216" y="1774"/>
                      <a:pt x="1187" y="1893"/>
                    </a:cubicBezTo>
                    <a:cubicBezTo>
                      <a:pt x="1158" y="2013"/>
                      <a:pt x="855" y="2202"/>
                      <a:pt x="796" y="2157"/>
                    </a:cubicBezTo>
                    <a:cubicBezTo>
                      <a:pt x="737" y="2112"/>
                      <a:pt x="28" y="1861"/>
                      <a:pt x="0" y="1850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3"/>
              <p:cNvSpPr/>
              <p:nvPr/>
            </p:nvSpPr>
            <p:spPr>
              <a:xfrm>
                <a:off x="1480448" y="3888317"/>
                <a:ext cx="119493" cy="575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3" extrusionOk="0">
                    <a:moveTo>
                      <a:pt x="125" y="0"/>
                    </a:moveTo>
                    <a:cubicBezTo>
                      <a:pt x="179" y="15"/>
                      <a:pt x="231" y="47"/>
                      <a:pt x="276" y="81"/>
                    </a:cubicBezTo>
                    <a:cubicBezTo>
                      <a:pt x="230" y="61"/>
                      <a:pt x="183" y="46"/>
                      <a:pt x="134" y="35"/>
                    </a:cubicBezTo>
                    <a:cubicBezTo>
                      <a:pt x="85" y="60"/>
                      <a:pt x="39" y="94"/>
                      <a:pt x="0" y="133"/>
                    </a:cubicBezTo>
                    <a:cubicBezTo>
                      <a:pt x="24" y="75"/>
                      <a:pt x="69" y="29"/>
                      <a:pt x="125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2875" rIns="90000" bIns="2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3"/>
              <p:cNvSpPr/>
              <p:nvPr/>
            </p:nvSpPr>
            <p:spPr>
              <a:xfrm>
                <a:off x="414106" y="3335449"/>
                <a:ext cx="375796" cy="31042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717" extrusionOk="0">
                    <a:moveTo>
                      <a:pt x="0" y="705"/>
                    </a:moveTo>
                    <a:cubicBezTo>
                      <a:pt x="13" y="714"/>
                      <a:pt x="33" y="722"/>
                      <a:pt x="54" y="712"/>
                    </a:cubicBezTo>
                    <a:cubicBezTo>
                      <a:pt x="116" y="687"/>
                      <a:pt x="333" y="581"/>
                      <a:pt x="409" y="569"/>
                    </a:cubicBezTo>
                    <a:cubicBezTo>
                      <a:pt x="469" y="560"/>
                      <a:pt x="688" y="561"/>
                      <a:pt x="725" y="573"/>
                    </a:cubicBezTo>
                    <a:lnTo>
                      <a:pt x="868" y="279"/>
                    </a:lnTo>
                    <a:cubicBezTo>
                      <a:pt x="807" y="187"/>
                      <a:pt x="669" y="32"/>
                      <a:pt x="640" y="0"/>
                    </a:cubicBezTo>
                    <a:lnTo>
                      <a:pt x="0" y="7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3"/>
              <p:cNvSpPr/>
              <p:nvPr/>
            </p:nvSpPr>
            <p:spPr>
              <a:xfrm>
                <a:off x="383800" y="3308173"/>
                <a:ext cx="307391" cy="33250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68" extrusionOk="0">
                    <a:moveTo>
                      <a:pt x="0" y="705"/>
                    </a:moveTo>
                    <a:lnTo>
                      <a:pt x="640" y="0"/>
                    </a:lnTo>
                    <a:lnTo>
                      <a:pt x="710" y="63"/>
                    </a:lnTo>
                    <a:lnTo>
                      <a:pt x="70" y="768"/>
                    </a:lnTo>
                    <a:lnTo>
                      <a:pt x="0" y="7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3"/>
              <p:cNvSpPr/>
              <p:nvPr/>
            </p:nvSpPr>
            <p:spPr>
              <a:xfrm>
                <a:off x="578192" y="3540231"/>
                <a:ext cx="30306" cy="6840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58" extrusionOk="0">
                    <a:moveTo>
                      <a:pt x="65" y="19"/>
                    </a:moveTo>
                    <a:cubicBezTo>
                      <a:pt x="65" y="18"/>
                      <a:pt x="64" y="17"/>
                      <a:pt x="64" y="16"/>
                    </a:cubicBezTo>
                    <a:cubicBezTo>
                      <a:pt x="61" y="7"/>
                      <a:pt x="54" y="-4"/>
                      <a:pt x="43" y="1"/>
                    </a:cubicBezTo>
                    <a:cubicBezTo>
                      <a:pt x="37" y="3"/>
                      <a:pt x="33" y="9"/>
                      <a:pt x="30" y="14"/>
                    </a:cubicBezTo>
                    <a:cubicBezTo>
                      <a:pt x="18" y="32"/>
                      <a:pt x="12" y="52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4"/>
                      <a:pt x="34" y="163"/>
                      <a:pt x="46" y="143"/>
                    </a:cubicBezTo>
                    <a:cubicBezTo>
                      <a:pt x="66" y="109"/>
                      <a:pt x="76" y="58"/>
                      <a:pt x="65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3"/>
              <p:cNvSpPr/>
              <p:nvPr/>
            </p:nvSpPr>
            <p:spPr>
              <a:xfrm>
                <a:off x="541391" y="3548457"/>
                <a:ext cx="29873" cy="68405"/>
              </a:xfrm>
              <a:custGeom>
                <a:avLst/>
                <a:gdLst/>
                <a:ahLst/>
                <a:cxnLst/>
                <a:rect l="l" t="t" r="r" b="b"/>
                <a:pathLst>
                  <a:path w="69" h="158" extrusionOk="0">
                    <a:moveTo>
                      <a:pt x="65" y="20"/>
                    </a:moveTo>
                    <a:cubicBezTo>
                      <a:pt x="64" y="18"/>
                      <a:pt x="64" y="17"/>
                      <a:pt x="64" y="16"/>
                    </a:cubicBezTo>
                    <a:cubicBezTo>
                      <a:pt x="61" y="7"/>
                      <a:pt x="53" y="-4"/>
                      <a:pt x="42" y="1"/>
                    </a:cubicBezTo>
                    <a:cubicBezTo>
                      <a:pt x="37" y="4"/>
                      <a:pt x="33" y="9"/>
                      <a:pt x="29" y="14"/>
                    </a:cubicBezTo>
                    <a:cubicBezTo>
                      <a:pt x="19" y="33"/>
                      <a:pt x="12" y="52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4"/>
                      <a:pt x="34" y="163"/>
                      <a:pt x="45" y="143"/>
                    </a:cubicBezTo>
                    <a:cubicBezTo>
                      <a:pt x="66" y="109"/>
                      <a:pt x="76" y="58"/>
                      <a:pt x="65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3"/>
              <p:cNvSpPr/>
              <p:nvPr/>
            </p:nvSpPr>
            <p:spPr>
              <a:xfrm>
                <a:off x="505024" y="3567073"/>
                <a:ext cx="30306" cy="68838"/>
              </a:xfrm>
              <a:custGeom>
                <a:avLst/>
                <a:gdLst/>
                <a:ahLst/>
                <a:cxnLst/>
                <a:rect l="l" t="t" r="r" b="b"/>
                <a:pathLst>
                  <a:path w="70" h="159" extrusionOk="0">
                    <a:moveTo>
                      <a:pt x="65" y="19"/>
                    </a:moveTo>
                    <a:cubicBezTo>
                      <a:pt x="65" y="18"/>
                      <a:pt x="64" y="17"/>
                      <a:pt x="64" y="16"/>
                    </a:cubicBezTo>
                    <a:cubicBezTo>
                      <a:pt x="61" y="7"/>
                      <a:pt x="53" y="-4"/>
                      <a:pt x="43" y="1"/>
                    </a:cubicBezTo>
                    <a:cubicBezTo>
                      <a:pt x="37" y="3"/>
                      <a:pt x="33" y="9"/>
                      <a:pt x="30" y="14"/>
                    </a:cubicBezTo>
                    <a:cubicBezTo>
                      <a:pt x="18" y="32"/>
                      <a:pt x="12" y="53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5"/>
                      <a:pt x="34" y="163"/>
                      <a:pt x="46" y="143"/>
                    </a:cubicBezTo>
                    <a:cubicBezTo>
                      <a:pt x="66" y="109"/>
                      <a:pt x="76" y="58"/>
                      <a:pt x="65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3"/>
              <p:cNvSpPr/>
              <p:nvPr/>
            </p:nvSpPr>
            <p:spPr>
              <a:xfrm>
                <a:off x="1264409" y="2669582"/>
                <a:ext cx="1150768" cy="978450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260" extrusionOk="0">
                    <a:moveTo>
                      <a:pt x="2658" y="217"/>
                    </a:moveTo>
                    <a:lnTo>
                      <a:pt x="2651" y="307"/>
                    </a:lnTo>
                    <a:lnTo>
                      <a:pt x="2648" y="344"/>
                    </a:lnTo>
                    <a:lnTo>
                      <a:pt x="2647" y="362"/>
                    </a:lnTo>
                    <a:lnTo>
                      <a:pt x="2600" y="985"/>
                    </a:lnTo>
                    <a:lnTo>
                      <a:pt x="2586" y="1172"/>
                    </a:lnTo>
                    <a:cubicBezTo>
                      <a:pt x="2586" y="1172"/>
                      <a:pt x="1311" y="1305"/>
                      <a:pt x="1194" y="1258"/>
                    </a:cubicBezTo>
                    <a:lnTo>
                      <a:pt x="1199" y="2260"/>
                    </a:lnTo>
                    <a:lnTo>
                      <a:pt x="1048" y="2248"/>
                    </a:lnTo>
                    <a:lnTo>
                      <a:pt x="589" y="2214"/>
                    </a:lnTo>
                    <a:lnTo>
                      <a:pt x="448" y="2204"/>
                    </a:lnTo>
                    <a:lnTo>
                      <a:pt x="397" y="2200"/>
                    </a:lnTo>
                    <a:lnTo>
                      <a:pt x="317" y="2194"/>
                    </a:lnTo>
                    <a:cubicBezTo>
                      <a:pt x="317" y="2194"/>
                      <a:pt x="102" y="1390"/>
                      <a:pt x="26" y="967"/>
                    </a:cubicBezTo>
                    <a:cubicBezTo>
                      <a:pt x="5" y="850"/>
                      <a:pt x="-5" y="762"/>
                      <a:pt x="3" y="728"/>
                    </a:cubicBezTo>
                    <a:cubicBezTo>
                      <a:pt x="39" y="573"/>
                      <a:pt x="85" y="501"/>
                      <a:pt x="85" y="501"/>
                    </a:cubicBezTo>
                    <a:cubicBezTo>
                      <a:pt x="85" y="501"/>
                      <a:pt x="84" y="497"/>
                      <a:pt x="83" y="492"/>
                    </a:cubicBezTo>
                    <a:cubicBezTo>
                      <a:pt x="81" y="487"/>
                      <a:pt x="79" y="482"/>
                      <a:pt x="78" y="476"/>
                    </a:cubicBezTo>
                    <a:cubicBezTo>
                      <a:pt x="70" y="446"/>
                      <a:pt x="63" y="391"/>
                      <a:pt x="85" y="343"/>
                    </a:cubicBezTo>
                    <a:lnTo>
                      <a:pt x="1424" y="0"/>
                    </a:lnTo>
                    <a:lnTo>
                      <a:pt x="1458" y="148"/>
                    </a:lnTo>
                    <a:cubicBezTo>
                      <a:pt x="1458" y="148"/>
                      <a:pt x="2520" y="190"/>
                      <a:pt x="2658" y="2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18134" y="2912030"/>
                <a:ext cx="671931" cy="736002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700" extrusionOk="0">
                    <a:moveTo>
                      <a:pt x="27" y="585"/>
                    </a:moveTo>
                    <a:lnTo>
                      <a:pt x="0" y="1688"/>
                    </a:lnTo>
                    <a:lnTo>
                      <a:pt x="151" y="1700"/>
                    </a:lnTo>
                    <a:lnTo>
                      <a:pt x="146" y="699"/>
                    </a:lnTo>
                    <a:cubicBezTo>
                      <a:pt x="263" y="745"/>
                      <a:pt x="1538" y="612"/>
                      <a:pt x="1538" y="612"/>
                    </a:cubicBezTo>
                    <a:lnTo>
                      <a:pt x="1552" y="425"/>
                    </a:lnTo>
                    <a:lnTo>
                      <a:pt x="163" y="544"/>
                    </a:lnTo>
                    <a:cubicBezTo>
                      <a:pt x="163" y="544"/>
                      <a:pt x="269" y="168"/>
                      <a:pt x="210" y="0"/>
                    </a:cubicBezTo>
                    <a:lnTo>
                      <a:pt x="27" y="585"/>
                    </a:ln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1264409" y="2866571"/>
                <a:ext cx="255005" cy="761546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759" extrusionOk="0">
                    <a:moveTo>
                      <a:pt x="589" y="1759"/>
                    </a:moveTo>
                    <a:lnTo>
                      <a:pt x="448" y="1749"/>
                    </a:lnTo>
                    <a:lnTo>
                      <a:pt x="397" y="1745"/>
                    </a:lnTo>
                    <a:lnTo>
                      <a:pt x="317" y="1739"/>
                    </a:lnTo>
                    <a:cubicBezTo>
                      <a:pt x="317" y="1739"/>
                      <a:pt x="-33" y="428"/>
                      <a:pt x="3" y="273"/>
                    </a:cubicBezTo>
                    <a:cubicBezTo>
                      <a:pt x="39" y="118"/>
                      <a:pt x="85" y="46"/>
                      <a:pt x="85" y="46"/>
                    </a:cubicBezTo>
                    <a:cubicBezTo>
                      <a:pt x="85" y="46"/>
                      <a:pt x="84" y="43"/>
                      <a:pt x="83" y="37"/>
                    </a:cubicBezTo>
                    <a:lnTo>
                      <a:pt x="240" y="0"/>
                    </a:lnTo>
                    <a:cubicBezTo>
                      <a:pt x="240" y="0"/>
                      <a:pt x="251" y="359"/>
                      <a:pt x="338" y="675"/>
                    </a:cubicBezTo>
                    <a:cubicBezTo>
                      <a:pt x="400" y="895"/>
                      <a:pt x="521" y="1448"/>
                      <a:pt x="589" y="17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1264409" y="2669582"/>
                <a:ext cx="1150768" cy="41865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967" extrusionOk="0">
                    <a:moveTo>
                      <a:pt x="2658" y="217"/>
                    </a:moveTo>
                    <a:lnTo>
                      <a:pt x="2651" y="307"/>
                    </a:lnTo>
                    <a:lnTo>
                      <a:pt x="2648" y="344"/>
                    </a:lnTo>
                    <a:lnTo>
                      <a:pt x="2647" y="362"/>
                    </a:lnTo>
                    <a:lnTo>
                      <a:pt x="1712" y="328"/>
                    </a:lnTo>
                    <a:lnTo>
                      <a:pt x="26" y="967"/>
                    </a:lnTo>
                    <a:cubicBezTo>
                      <a:pt x="5" y="850"/>
                      <a:pt x="-5" y="762"/>
                      <a:pt x="3" y="728"/>
                    </a:cubicBezTo>
                    <a:cubicBezTo>
                      <a:pt x="39" y="573"/>
                      <a:pt x="85" y="501"/>
                      <a:pt x="85" y="501"/>
                    </a:cubicBezTo>
                    <a:cubicBezTo>
                      <a:pt x="85" y="501"/>
                      <a:pt x="84" y="497"/>
                      <a:pt x="83" y="492"/>
                    </a:cubicBezTo>
                    <a:cubicBezTo>
                      <a:pt x="81" y="487"/>
                      <a:pt x="79" y="482"/>
                      <a:pt x="78" y="476"/>
                    </a:cubicBezTo>
                    <a:cubicBezTo>
                      <a:pt x="70" y="446"/>
                      <a:pt x="63" y="391"/>
                      <a:pt x="85" y="343"/>
                    </a:cubicBezTo>
                    <a:lnTo>
                      <a:pt x="1424" y="0"/>
                    </a:lnTo>
                    <a:lnTo>
                      <a:pt x="1458" y="148"/>
                    </a:lnTo>
                    <a:cubicBezTo>
                      <a:pt x="1458" y="148"/>
                      <a:pt x="2520" y="190"/>
                      <a:pt x="2658" y="217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3"/>
              <p:cNvSpPr/>
              <p:nvPr/>
            </p:nvSpPr>
            <p:spPr>
              <a:xfrm>
                <a:off x="1689127" y="823511"/>
                <a:ext cx="606556" cy="112651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602" extrusionOk="0">
                    <a:moveTo>
                      <a:pt x="0" y="1928"/>
                    </a:moveTo>
                    <a:lnTo>
                      <a:pt x="461" y="2504"/>
                    </a:lnTo>
                    <a:lnTo>
                      <a:pt x="538" y="2600"/>
                    </a:lnTo>
                    <a:lnTo>
                      <a:pt x="539" y="2602"/>
                    </a:lnTo>
                    <a:cubicBezTo>
                      <a:pt x="539" y="2602"/>
                      <a:pt x="548" y="2590"/>
                      <a:pt x="563" y="2568"/>
                    </a:cubicBezTo>
                    <a:lnTo>
                      <a:pt x="563" y="2568"/>
                    </a:lnTo>
                    <a:cubicBezTo>
                      <a:pt x="698" y="2378"/>
                      <a:pt x="1354" y="1439"/>
                      <a:pt x="1401" y="1106"/>
                    </a:cubicBezTo>
                    <a:cubicBezTo>
                      <a:pt x="1416" y="1000"/>
                      <a:pt x="1003" y="477"/>
                      <a:pt x="632" y="171"/>
                    </a:cubicBezTo>
                    <a:cubicBezTo>
                      <a:pt x="545" y="99"/>
                      <a:pt x="460" y="39"/>
                      <a:pt x="384" y="0"/>
                    </a:cubicBezTo>
                    <a:lnTo>
                      <a:pt x="380" y="6"/>
                    </a:lnTo>
                    <a:lnTo>
                      <a:pt x="277" y="148"/>
                    </a:lnTo>
                    <a:lnTo>
                      <a:pt x="244" y="193"/>
                    </a:lnTo>
                    <a:lnTo>
                      <a:pt x="782" y="1102"/>
                    </a:lnTo>
                    <a:cubicBezTo>
                      <a:pt x="782" y="1102"/>
                      <a:pt x="467" y="1673"/>
                      <a:pt x="425" y="1761"/>
                    </a:cubicBezTo>
                    <a:cubicBezTo>
                      <a:pt x="425" y="1761"/>
                      <a:pt x="175" y="1806"/>
                      <a:pt x="0" y="1928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3"/>
              <p:cNvSpPr/>
              <p:nvPr/>
            </p:nvSpPr>
            <p:spPr>
              <a:xfrm>
                <a:off x="1537164" y="644273"/>
                <a:ext cx="318215" cy="28660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2" extrusionOk="0">
                    <a:moveTo>
                      <a:pt x="644" y="305"/>
                    </a:moveTo>
                    <a:lnTo>
                      <a:pt x="661" y="367"/>
                    </a:lnTo>
                    <a:lnTo>
                      <a:pt x="735" y="414"/>
                    </a:lnTo>
                    <a:lnTo>
                      <a:pt x="628" y="562"/>
                    </a:lnTo>
                    <a:lnTo>
                      <a:pt x="595" y="607"/>
                    </a:lnTo>
                    <a:cubicBezTo>
                      <a:pt x="584" y="599"/>
                      <a:pt x="575" y="593"/>
                      <a:pt x="572" y="591"/>
                    </a:cubicBezTo>
                    <a:lnTo>
                      <a:pt x="572" y="591"/>
                    </a:lnTo>
                    <a:lnTo>
                      <a:pt x="572" y="591"/>
                    </a:lnTo>
                    <a:lnTo>
                      <a:pt x="571" y="591"/>
                    </a:lnTo>
                    <a:lnTo>
                      <a:pt x="571" y="591"/>
                    </a:lnTo>
                    <a:cubicBezTo>
                      <a:pt x="568" y="594"/>
                      <a:pt x="515" y="634"/>
                      <a:pt x="459" y="652"/>
                    </a:cubicBezTo>
                    <a:cubicBezTo>
                      <a:pt x="452" y="655"/>
                      <a:pt x="445" y="656"/>
                      <a:pt x="438" y="658"/>
                    </a:cubicBezTo>
                    <a:cubicBezTo>
                      <a:pt x="438" y="658"/>
                      <a:pt x="437" y="658"/>
                      <a:pt x="436" y="658"/>
                    </a:cubicBezTo>
                    <a:cubicBezTo>
                      <a:pt x="415" y="663"/>
                      <a:pt x="394" y="663"/>
                      <a:pt x="376" y="657"/>
                    </a:cubicBezTo>
                    <a:cubicBezTo>
                      <a:pt x="365" y="653"/>
                      <a:pt x="354" y="649"/>
                      <a:pt x="343" y="646"/>
                    </a:cubicBezTo>
                    <a:cubicBezTo>
                      <a:pt x="332" y="642"/>
                      <a:pt x="321" y="639"/>
                      <a:pt x="310" y="637"/>
                    </a:cubicBezTo>
                    <a:cubicBezTo>
                      <a:pt x="305" y="635"/>
                      <a:pt x="299" y="634"/>
                      <a:pt x="293" y="633"/>
                    </a:cubicBezTo>
                    <a:cubicBezTo>
                      <a:pt x="285" y="631"/>
                      <a:pt x="276" y="630"/>
                      <a:pt x="267" y="629"/>
                    </a:cubicBezTo>
                    <a:cubicBezTo>
                      <a:pt x="265" y="629"/>
                      <a:pt x="263" y="629"/>
                      <a:pt x="261" y="629"/>
                    </a:cubicBezTo>
                    <a:cubicBezTo>
                      <a:pt x="253" y="628"/>
                      <a:pt x="246" y="628"/>
                      <a:pt x="239" y="628"/>
                    </a:cubicBezTo>
                    <a:cubicBezTo>
                      <a:pt x="237" y="628"/>
                      <a:pt x="235" y="628"/>
                      <a:pt x="234" y="628"/>
                    </a:cubicBezTo>
                    <a:cubicBezTo>
                      <a:pt x="228" y="629"/>
                      <a:pt x="223" y="629"/>
                      <a:pt x="218" y="630"/>
                    </a:cubicBezTo>
                    <a:cubicBezTo>
                      <a:pt x="212" y="630"/>
                      <a:pt x="206" y="631"/>
                      <a:pt x="201" y="631"/>
                    </a:cubicBezTo>
                    <a:cubicBezTo>
                      <a:pt x="186" y="633"/>
                      <a:pt x="172" y="634"/>
                      <a:pt x="157" y="633"/>
                    </a:cubicBezTo>
                    <a:cubicBezTo>
                      <a:pt x="151" y="633"/>
                      <a:pt x="145" y="632"/>
                      <a:pt x="138" y="630"/>
                    </a:cubicBezTo>
                    <a:cubicBezTo>
                      <a:pt x="135" y="630"/>
                      <a:pt x="132" y="629"/>
                      <a:pt x="129" y="628"/>
                    </a:cubicBezTo>
                    <a:cubicBezTo>
                      <a:pt x="123" y="626"/>
                      <a:pt x="116" y="624"/>
                      <a:pt x="111" y="620"/>
                    </a:cubicBezTo>
                    <a:cubicBezTo>
                      <a:pt x="103" y="616"/>
                      <a:pt x="96" y="610"/>
                      <a:pt x="90" y="602"/>
                    </a:cubicBezTo>
                    <a:cubicBezTo>
                      <a:pt x="88" y="600"/>
                      <a:pt x="86" y="597"/>
                      <a:pt x="86" y="594"/>
                    </a:cubicBezTo>
                    <a:cubicBezTo>
                      <a:pt x="85" y="590"/>
                      <a:pt x="87" y="586"/>
                      <a:pt x="90" y="583"/>
                    </a:cubicBezTo>
                    <a:cubicBezTo>
                      <a:pt x="90" y="583"/>
                      <a:pt x="91" y="582"/>
                      <a:pt x="92" y="582"/>
                    </a:cubicBezTo>
                    <a:cubicBezTo>
                      <a:pt x="93" y="581"/>
                      <a:pt x="93" y="581"/>
                      <a:pt x="93" y="580"/>
                    </a:cubicBezTo>
                    <a:cubicBezTo>
                      <a:pt x="94" y="580"/>
                      <a:pt x="95" y="579"/>
                      <a:pt x="95" y="579"/>
                    </a:cubicBezTo>
                    <a:cubicBezTo>
                      <a:pt x="96" y="578"/>
                      <a:pt x="96" y="578"/>
                      <a:pt x="97" y="577"/>
                    </a:cubicBezTo>
                    <a:cubicBezTo>
                      <a:pt x="156" y="537"/>
                      <a:pt x="230" y="517"/>
                      <a:pt x="301" y="523"/>
                    </a:cubicBezTo>
                    <a:cubicBezTo>
                      <a:pt x="301" y="523"/>
                      <a:pt x="-16" y="201"/>
                      <a:pt x="0" y="177"/>
                    </a:cubicBezTo>
                    <a:cubicBezTo>
                      <a:pt x="6" y="168"/>
                      <a:pt x="13" y="162"/>
                      <a:pt x="20" y="158"/>
                    </a:cubicBezTo>
                    <a:cubicBezTo>
                      <a:pt x="31" y="152"/>
                      <a:pt x="40" y="150"/>
                      <a:pt x="40" y="150"/>
                    </a:cubicBezTo>
                    <a:cubicBezTo>
                      <a:pt x="40" y="150"/>
                      <a:pt x="286" y="340"/>
                      <a:pt x="302" y="340"/>
                    </a:cubicBezTo>
                    <a:cubicBezTo>
                      <a:pt x="312" y="339"/>
                      <a:pt x="225" y="228"/>
                      <a:pt x="175" y="154"/>
                    </a:cubicBezTo>
                    <a:cubicBezTo>
                      <a:pt x="155" y="124"/>
                      <a:pt x="140" y="101"/>
                      <a:pt x="141" y="94"/>
                    </a:cubicBezTo>
                    <a:cubicBezTo>
                      <a:pt x="142" y="86"/>
                      <a:pt x="148" y="79"/>
                      <a:pt x="158" y="73"/>
                    </a:cubicBezTo>
                    <a:cubicBezTo>
                      <a:pt x="166" y="67"/>
                      <a:pt x="177" y="62"/>
                      <a:pt x="187" y="58"/>
                    </a:cubicBezTo>
                    <a:lnTo>
                      <a:pt x="188" y="58"/>
                    </a:lnTo>
                    <a:cubicBezTo>
                      <a:pt x="205" y="50"/>
                      <a:pt x="220" y="46"/>
                      <a:pt x="220" y="46"/>
                    </a:cubicBezTo>
                    <a:cubicBezTo>
                      <a:pt x="220" y="46"/>
                      <a:pt x="223" y="43"/>
                      <a:pt x="227" y="39"/>
                    </a:cubicBezTo>
                    <a:lnTo>
                      <a:pt x="227" y="39"/>
                    </a:lnTo>
                    <a:cubicBezTo>
                      <a:pt x="229" y="36"/>
                      <a:pt x="233" y="33"/>
                      <a:pt x="237" y="29"/>
                    </a:cubicBezTo>
                    <a:cubicBezTo>
                      <a:pt x="239" y="27"/>
                      <a:pt x="241" y="24"/>
                      <a:pt x="243" y="23"/>
                    </a:cubicBezTo>
                    <a:cubicBezTo>
                      <a:pt x="246" y="21"/>
                      <a:pt x="248" y="18"/>
                      <a:pt x="250" y="16"/>
                    </a:cubicBezTo>
                    <a:cubicBezTo>
                      <a:pt x="257" y="11"/>
                      <a:pt x="263" y="5"/>
                      <a:pt x="270" y="1"/>
                    </a:cubicBezTo>
                    <a:cubicBezTo>
                      <a:pt x="294" y="-16"/>
                      <a:pt x="626" y="262"/>
                      <a:pt x="644" y="305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3"/>
              <p:cNvSpPr/>
              <p:nvPr/>
            </p:nvSpPr>
            <p:spPr>
              <a:xfrm>
                <a:off x="1605569" y="669383"/>
                <a:ext cx="64076" cy="7057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3" extrusionOk="0">
                    <a:moveTo>
                      <a:pt x="29" y="0"/>
                    </a:moveTo>
                    <a:cubicBezTo>
                      <a:pt x="35" y="6"/>
                      <a:pt x="41" y="11"/>
                      <a:pt x="47" y="18"/>
                    </a:cubicBezTo>
                    <a:cubicBezTo>
                      <a:pt x="80" y="53"/>
                      <a:pt x="105" y="90"/>
                      <a:pt x="123" y="117"/>
                    </a:cubicBezTo>
                    <a:cubicBezTo>
                      <a:pt x="138" y="143"/>
                      <a:pt x="147" y="161"/>
                      <a:pt x="148" y="163"/>
                    </a:cubicBezTo>
                    <a:cubicBezTo>
                      <a:pt x="146" y="161"/>
                      <a:pt x="132" y="149"/>
                      <a:pt x="110" y="128"/>
                    </a:cubicBezTo>
                    <a:cubicBezTo>
                      <a:pt x="86" y="106"/>
                      <a:pt x="55" y="75"/>
                      <a:pt x="23" y="40"/>
                    </a:cubicBezTo>
                    <a:cubicBezTo>
                      <a:pt x="14" y="32"/>
                      <a:pt x="7" y="23"/>
                      <a:pt x="0" y="15"/>
                    </a:cubicBezTo>
                    <a:cubicBezTo>
                      <a:pt x="8" y="9"/>
                      <a:pt x="19" y="4"/>
                      <a:pt x="29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13675" rIns="90000" bIns="13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3"/>
              <p:cNvSpPr/>
              <p:nvPr/>
            </p:nvSpPr>
            <p:spPr>
              <a:xfrm>
                <a:off x="1635442" y="651200"/>
                <a:ext cx="48923" cy="4935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23" y="0"/>
                    </a:moveTo>
                    <a:cubicBezTo>
                      <a:pt x="77" y="56"/>
                      <a:pt x="110" y="111"/>
                      <a:pt x="113" y="114"/>
                    </a:cubicBezTo>
                    <a:cubicBezTo>
                      <a:pt x="109" y="112"/>
                      <a:pt x="55" y="78"/>
                      <a:pt x="0" y="23"/>
                    </a:cubicBezTo>
                    <a:cubicBezTo>
                      <a:pt x="5" y="17"/>
                      <a:pt x="14" y="8"/>
                      <a:pt x="23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3"/>
              <p:cNvSpPr/>
              <p:nvPr/>
            </p:nvSpPr>
            <p:spPr>
              <a:xfrm>
                <a:off x="1574397" y="880227"/>
                <a:ext cx="234656" cy="502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16" extrusionOk="0">
                    <a:moveTo>
                      <a:pt x="507" y="0"/>
                    </a:moveTo>
                    <a:cubicBezTo>
                      <a:pt x="512" y="1"/>
                      <a:pt x="518" y="3"/>
                      <a:pt x="523" y="5"/>
                    </a:cubicBezTo>
                    <a:cubicBezTo>
                      <a:pt x="529" y="9"/>
                      <a:pt x="535" y="13"/>
                      <a:pt x="541" y="16"/>
                    </a:cubicBezTo>
                    <a:cubicBezTo>
                      <a:pt x="541" y="17"/>
                      <a:pt x="541" y="17"/>
                      <a:pt x="542" y="17"/>
                    </a:cubicBezTo>
                    <a:lnTo>
                      <a:pt x="509" y="62"/>
                    </a:lnTo>
                    <a:cubicBezTo>
                      <a:pt x="498" y="54"/>
                      <a:pt x="489" y="48"/>
                      <a:pt x="486" y="46"/>
                    </a:cubicBezTo>
                    <a:lnTo>
                      <a:pt x="486" y="46"/>
                    </a:lnTo>
                    <a:lnTo>
                      <a:pt x="486" y="46"/>
                    </a:lnTo>
                    <a:lnTo>
                      <a:pt x="485" y="46"/>
                    </a:lnTo>
                    <a:cubicBezTo>
                      <a:pt x="482" y="49"/>
                      <a:pt x="429" y="89"/>
                      <a:pt x="373" y="107"/>
                    </a:cubicBezTo>
                    <a:cubicBezTo>
                      <a:pt x="366" y="110"/>
                      <a:pt x="359" y="111"/>
                      <a:pt x="352" y="113"/>
                    </a:cubicBezTo>
                    <a:cubicBezTo>
                      <a:pt x="352" y="113"/>
                      <a:pt x="351" y="113"/>
                      <a:pt x="350" y="113"/>
                    </a:cubicBezTo>
                    <a:cubicBezTo>
                      <a:pt x="329" y="118"/>
                      <a:pt x="308" y="118"/>
                      <a:pt x="290" y="112"/>
                    </a:cubicBezTo>
                    <a:cubicBezTo>
                      <a:pt x="279" y="108"/>
                      <a:pt x="268" y="104"/>
                      <a:pt x="257" y="101"/>
                    </a:cubicBezTo>
                    <a:cubicBezTo>
                      <a:pt x="246" y="97"/>
                      <a:pt x="235" y="94"/>
                      <a:pt x="224" y="92"/>
                    </a:cubicBezTo>
                    <a:cubicBezTo>
                      <a:pt x="219" y="90"/>
                      <a:pt x="213" y="89"/>
                      <a:pt x="207" y="88"/>
                    </a:cubicBezTo>
                    <a:cubicBezTo>
                      <a:pt x="188" y="84"/>
                      <a:pt x="168" y="82"/>
                      <a:pt x="148" y="83"/>
                    </a:cubicBezTo>
                    <a:cubicBezTo>
                      <a:pt x="142" y="84"/>
                      <a:pt x="137" y="84"/>
                      <a:pt x="132" y="85"/>
                    </a:cubicBezTo>
                    <a:cubicBezTo>
                      <a:pt x="126" y="85"/>
                      <a:pt x="120" y="86"/>
                      <a:pt x="115" y="86"/>
                    </a:cubicBezTo>
                    <a:cubicBezTo>
                      <a:pt x="100" y="88"/>
                      <a:pt x="86" y="89"/>
                      <a:pt x="71" y="88"/>
                    </a:cubicBezTo>
                    <a:cubicBezTo>
                      <a:pt x="65" y="88"/>
                      <a:pt x="59" y="87"/>
                      <a:pt x="52" y="85"/>
                    </a:cubicBezTo>
                    <a:cubicBezTo>
                      <a:pt x="49" y="85"/>
                      <a:pt x="46" y="84"/>
                      <a:pt x="43" y="83"/>
                    </a:cubicBezTo>
                    <a:cubicBezTo>
                      <a:pt x="37" y="81"/>
                      <a:pt x="30" y="79"/>
                      <a:pt x="25" y="75"/>
                    </a:cubicBezTo>
                    <a:cubicBezTo>
                      <a:pt x="17" y="71"/>
                      <a:pt x="10" y="65"/>
                      <a:pt x="4" y="57"/>
                    </a:cubicBezTo>
                    <a:cubicBezTo>
                      <a:pt x="2" y="55"/>
                      <a:pt x="1" y="52"/>
                      <a:pt x="0" y="49"/>
                    </a:cubicBezTo>
                    <a:cubicBezTo>
                      <a:pt x="-1" y="45"/>
                      <a:pt x="1" y="41"/>
                      <a:pt x="4" y="38"/>
                    </a:cubicBezTo>
                    <a:cubicBezTo>
                      <a:pt x="4" y="38"/>
                      <a:pt x="5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8" y="35"/>
                      <a:pt x="9" y="34"/>
                      <a:pt x="9" y="34"/>
                    </a:cubicBezTo>
                    <a:cubicBezTo>
                      <a:pt x="14" y="36"/>
                      <a:pt x="19" y="38"/>
                      <a:pt x="24" y="41"/>
                    </a:cubicBezTo>
                    <a:cubicBezTo>
                      <a:pt x="64" y="56"/>
                      <a:pt x="109" y="48"/>
                      <a:pt x="151" y="50"/>
                    </a:cubicBezTo>
                    <a:cubicBezTo>
                      <a:pt x="210" y="54"/>
                      <a:pt x="268" y="79"/>
                      <a:pt x="326" y="72"/>
                    </a:cubicBezTo>
                    <a:cubicBezTo>
                      <a:pt x="376" y="66"/>
                      <a:pt x="420" y="37"/>
                      <a:pt x="463" y="13"/>
                    </a:cubicBezTo>
                    <a:cubicBezTo>
                      <a:pt x="476" y="6"/>
                      <a:pt x="492" y="-2"/>
                      <a:pt x="507" y="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3"/>
              <p:cNvSpPr/>
              <p:nvPr/>
            </p:nvSpPr>
            <p:spPr>
              <a:xfrm>
                <a:off x="1704713" y="820048"/>
                <a:ext cx="89620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3" extrusionOk="0">
                    <a:moveTo>
                      <a:pt x="207" y="37"/>
                    </a:moveTo>
                    <a:cubicBezTo>
                      <a:pt x="207" y="37"/>
                      <a:pt x="205" y="35"/>
                      <a:pt x="201" y="31"/>
                    </a:cubicBezTo>
                    <a:cubicBezTo>
                      <a:pt x="197" y="27"/>
                      <a:pt x="190" y="23"/>
                      <a:pt x="180" y="18"/>
                    </a:cubicBezTo>
                    <a:cubicBezTo>
                      <a:pt x="162" y="7"/>
                      <a:pt x="133" y="-2"/>
                      <a:pt x="100" y="0"/>
                    </a:cubicBezTo>
                    <a:cubicBezTo>
                      <a:pt x="68" y="3"/>
                      <a:pt x="40" y="17"/>
                      <a:pt x="24" y="30"/>
                    </a:cubicBezTo>
                    <a:cubicBezTo>
                      <a:pt x="16" y="36"/>
                      <a:pt x="9" y="42"/>
                      <a:pt x="6" y="46"/>
                    </a:cubicBezTo>
                    <a:cubicBezTo>
                      <a:pt x="2" y="51"/>
                      <a:pt x="0" y="53"/>
                      <a:pt x="0" y="53"/>
                    </a:cubicBezTo>
                    <a:cubicBezTo>
                      <a:pt x="0" y="53"/>
                      <a:pt x="3" y="52"/>
                      <a:pt x="8" y="50"/>
                    </a:cubicBezTo>
                    <a:cubicBezTo>
                      <a:pt x="13" y="49"/>
                      <a:pt x="22" y="46"/>
                      <a:pt x="31" y="44"/>
                    </a:cubicBezTo>
                    <a:cubicBezTo>
                      <a:pt x="50" y="39"/>
                      <a:pt x="75" y="34"/>
                      <a:pt x="103" y="32"/>
                    </a:cubicBezTo>
                    <a:cubicBezTo>
                      <a:pt x="131" y="30"/>
                      <a:pt x="156" y="30"/>
                      <a:pt x="175" y="33"/>
                    </a:cubicBezTo>
                    <a:cubicBezTo>
                      <a:pt x="185" y="34"/>
                      <a:pt x="193" y="35"/>
                      <a:pt x="199" y="36"/>
                    </a:cubicBezTo>
                    <a:cubicBezTo>
                      <a:pt x="204" y="37"/>
                      <a:pt x="207" y="37"/>
                      <a:pt x="207" y="37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3"/>
              <p:cNvSpPr/>
              <p:nvPr/>
            </p:nvSpPr>
            <p:spPr>
              <a:xfrm>
                <a:off x="1689127" y="887587"/>
                <a:ext cx="410865" cy="77020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79" extrusionOk="0">
                    <a:moveTo>
                      <a:pt x="0" y="1779"/>
                    </a:moveTo>
                    <a:cubicBezTo>
                      <a:pt x="117" y="1700"/>
                      <a:pt x="541" y="1672"/>
                      <a:pt x="541" y="1672"/>
                    </a:cubicBezTo>
                    <a:cubicBezTo>
                      <a:pt x="541" y="1672"/>
                      <a:pt x="949" y="979"/>
                      <a:pt x="949" y="948"/>
                    </a:cubicBezTo>
                    <a:cubicBezTo>
                      <a:pt x="950" y="917"/>
                      <a:pt x="277" y="0"/>
                      <a:pt x="277" y="0"/>
                    </a:cubicBezTo>
                    <a:lnTo>
                      <a:pt x="244" y="45"/>
                    </a:lnTo>
                    <a:lnTo>
                      <a:pt x="782" y="954"/>
                    </a:lnTo>
                    <a:cubicBezTo>
                      <a:pt x="782" y="954"/>
                      <a:pt x="467" y="1525"/>
                      <a:pt x="425" y="1613"/>
                    </a:cubicBezTo>
                    <a:cubicBezTo>
                      <a:pt x="425" y="1613"/>
                      <a:pt x="175" y="1658"/>
                      <a:pt x="0" y="1779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3"/>
              <p:cNvSpPr/>
              <p:nvPr/>
            </p:nvSpPr>
            <p:spPr>
              <a:xfrm>
                <a:off x="1853646" y="823511"/>
                <a:ext cx="442037" cy="111179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568" extrusionOk="0">
                    <a:moveTo>
                      <a:pt x="183" y="2568"/>
                    </a:moveTo>
                    <a:cubicBezTo>
                      <a:pt x="318" y="2378"/>
                      <a:pt x="974" y="1439"/>
                      <a:pt x="1021" y="1106"/>
                    </a:cubicBezTo>
                    <a:cubicBezTo>
                      <a:pt x="1036" y="1000"/>
                      <a:pt x="623" y="477"/>
                      <a:pt x="252" y="171"/>
                    </a:cubicBezTo>
                    <a:cubicBezTo>
                      <a:pt x="165" y="99"/>
                      <a:pt x="80" y="39"/>
                      <a:pt x="4" y="0"/>
                    </a:cubicBezTo>
                    <a:lnTo>
                      <a:pt x="0" y="6"/>
                    </a:lnTo>
                    <a:cubicBezTo>
                      <a:pt x="268" y="239"/>
                      <a:pt x="892" y="996"/>
                      <a:pt x="937" y="1066"/>
                    </a:cubicBezTo>
                    <a:cubicBezTo>
                      <a:pt x="987" y="1143"/>
                      <a:pt x="195" y="2547"/>
                      <a:pt x="183" y="2568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3"/>
              <p:cNvSpPr/>
              <p:nvPr/>
            </p:nvSpPr>
            <p:spPr>
              <a:xfrm>
                <a:off x="581222" y="1133499"/>
                <a:ext cx="719122" cy="929528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2147" extrusionOk="0">
                    <a:moveTo>
                      <a:pt x="1661" y="1283"/>
                    </a:moveTo>
                    <a:lnTo>
                      <a:pt x="1651" y="2022"/>
                    </a:lnTo>
                    <a:lnTo>
                      <a:pt x="1650" y="2146"/>
                    </a:lnTo>
                    <a:lnTo>
                      <a:pt x="1649" y="2147"/>
                    </a:lnTo>
                    <a:cubicBezTo>
                      <a:pt x="1649" y="2147"/>
                      <a:pt x="1636" y="2143"/>
                      <a:pt x="1610" y="2136"/>
                    </a:cubicBezTo>
                    <a:lnTo>
                      <a:pt x="1610" y="2135"/>
                    </a:lnTo>
                    <a:cubicBezTo>
                      <a:pt x="1387" y="2069"/>
                      <a:pt x="294" y="1734"/>
                      <a:pt x="53" y="1500"/>
                    </a:cubicBezTo>
                    <a:cubicBezTo>
                      <a:pt x="-24" y="1426"/>
                      <a:pt x="-19" y="758"/>
                      <a:pt x="86" y="288"/>
                    </a:cubicBezTo>
                    <a:cubicBezTo>
                      <a:pt x="110" y="178"/>
                      <a:pt x="140" y="78"/>
                      <a:pt x="176" y="0"/>
                    </a:cubicBezTo>
                    <a:lnTo>
                      <a:pt x="183" y="2"/>
                    </a:lnTo>
                    <a:lnTo>
                      <a:pt x="352" y="51"/>
                    </a:lnTo>
                    <a:lnTo>
                      <a:pt x="405" y="66"/>
                    </a:lnTo>
                    <a:lnTo>
                      <a:pt x="538" y="1115"/>
                    </a:lnTo>
                    <a:cubicBezTo>
                      <a:pt x="538" y="1115"/>
                      <a:pt x="1137" y="1370"/>
                      <a:pt x="1223" y="1414"/>
                    </a:cubicBezTo>
                    <a:cubicBezTo>
                      <a:pt x="1223" y="1414"/>
                      <a:pt x="1448" y="1295"/>
                      <a:pt x="1661" y="1283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3"/>
              <p:cNvSpPr/>
              <p:nvPr/>
            </p:nvSpPr>
            <p:spPr>
              <a:xfrm>
                <a:off x="657421" y="855116"/>
                <a:ext cx="270158" cy="30695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709" extrusionOk="0">
                    <a:moveTo>
                      <a:pt x="5" y="501"/>
                    </a:moveTo>
                    <a:lnTo>
                      <a:pt x="29" y="560"/>
                    </a:lnTo>
                    <a:lnTo>
                      <a:pt x="0" y="643"/>
                    </a:lnTo>
                    <a:lnTo>
                      <a:pt x="176" y="694"/>
                    </a:lnTo>
                    <a:lnTo>
                      <a:pt x="229" y="709"/>
                    </a:lnTo>
                    <a:cubicBezTo>
                      <a:pt x="233" y="696"/>
                      <a:pt x="236" y="686"/>
                      <a:pt x="237" y="683"/>
                    </a:cubicBezTo>
                    <a:lnTo>
                      <a:pt x="237" y="683"/>
                    </a:lnTo>
                    <a:cubicBezTo>
                      <a:pt x="237" y="682"/>
                      <a:pt x="237" y="682"/>
                      <a:pt x="237" y="682"/>
                    </a:cubicBezTo>
                    <a:lnTo>
                      <a:pt x="237" y="682"/>
                    </a:lnTo>
                    <a:lnTo>
                      <a:pt x="237" y="682"/>
                    </a:lnTo>
                    <a:cubicBezTo>
                      <a:pt x="242" y="682"/>
                      <a:pt x="308" y="681"/>
                      <a:pt x="364" y="661"/>
                    </a:cubicBezTo>
                    <a:cubicBezTo>
                      <a:pt x="371" y="658"/>
                      <a:pt x="377" y="655"/>
                      <a:pt x="383" y="653"/>
                    </a:cubicBezTo>
                    <a:cubicBezTo>
                      <a:pt x="384" y="652"/>
                      <a:pt x="385" y="652"/>
                      <a:pt x="386" y="651"/>
                    </a:cubicBezTo>
                    <a:cubicBezTo>
                      <a:pt x="405" y="642"/>
                      <a:pt x="422" y="630"/>
                      <a:pt x="432" y="613"/>
                    </a:cubicBezTo>
                    <a:cubicBezTo>
                      <a:pt x="438" y="604"/>
                      <a:pt x="445" y="594"/>
                      <a:pt x="451" y="584"/>
                    </a:cubicBezTo>
                    <a:cubicBezTo>
                      <a:pt x="458" y="575"/>
                      <a:pt x="465" y="566"/>
                      <a:pt x="472" y="557"/>
                    </a:cubicBezTo>
                    <a:cubicBezTo>
                      <a:pt x="475" y="552"/>
                      <a:pt x="479" y="548"/>
                      <a:pt x="482" y="543"/>
                    </a:cubicBezTo>
                    <a:cubicBezTo>
                      <a:pt x="488" y="537"/>
                      <a:pt x="494" y="530"/>
                      <a:pt x="501" y="524"/>
                    </a:cubicBezTo>
                    <a:cubicBezTo>
                      <a:pt x="503" y="523"/>
                      <a:pt x="504" y="521"/>
                      <a:pt x="506" y="520"/>
                    </a:cubicBezTo>
                    <a:cubicBezTo>
                      <a:pt x="511" y="515"/>
                      <a:pt x="517" y="511"/>
                      <a:pt x="523" y="506"/>
                    </a:cubicBezTo>
                    <a:cubicBezTo>
                      <a:pt x="524" y="505"/>
                      <a:pt x="525" y="504"/>
                      <a:pt x="527" y="503"/>
                    </a:cubicBezTo>
                    <a:cubicBezTo>
                      <a:pt x="531" y="500"/>
                      <a:pt x="536" y="497"/>
                      <a:pt x="540" y="494"/>
                    </a:cubicBezTo>
                    <a:cubicBezTo>
                      <a:pt x="545" y="491"/>
                      <a:pt x="550" y="488"/>
                      <a:pt x="554" y="485"/>
                    </a:cubicBezTo>
                    <a:cubicBezTo>
                      <a:pt x="567" y="477"/>
                      <a:pt x="579" y="469"/>
                      <a:pt x="590" y="460"/>
                    </a:cubicBezTo>
                    <a:cubicBezTo>
                      <a:pt x="595" y="455"/>
                      <a:pt x="599" y="451"/>
                      <a:pt x="604" y="446"/>
                    </a:cubicBezTo>
                    <a:cubicBezTo>
                      <a:pt x="605" y="443"/>
                      <a:pt x="607" y="441"/>
                      <a:pt x="610" y="438"/>
                    </a:cubicBezTo>
                    <a:cubicBezTo>
                      <a:pt x="613" y="433"/>
                      <a:pt x="616" y="427"/>
                      <a:pt x="619" y="421"/>
                    </a:cubicBezTo>
                    <a:cubicBezTo>
                      <a:pt x="622" y="413"/>
                      <a:pt x="624" y="403"/>
                      <a:pt x="624" y="393"/>
                    </a:cubicBezTo>
                    <a:cubicBezTo>
                      <a:pt x="624" y="391"/>
                      <a:pt x="624" y="387"/>
                      <a:pt x="622" y="385"/>
                    </a:cubicBezTo>
                    <a:cubicBezTo>
                      <a:pt x="620" y="381"/>
                      <a:pt x="616" y="380"/>
                      <a:pt x="612" y="379"/>
                    </a:cubicBezTo>
                    <a:cubicBezTo>
                      <a:pt x="612" y="379"/>
                      <a:pt x="611" y="379"/>
                      <a:pt x="610" y="379"/>
                    </a:cubicBezTo>
                    <a:cubicBezTo>
                      <a:pt x="609" y="379"/>
                      <a:pt x="608" y="379"/>
                      <a:pt x="607" y="379"/>
                    </a:cubicBezTo>
                    <a:cubicBezTo>
                      <a:pt x="607" y="379"/>
                      <a:pt x="606" y="379"/>
                      <a:pt x="605" y="379"/>
                    </a:cubicBezTo>
                    <a:cubicBezTo>
                      <a:pt x="604" y="379"/>
                      <a:pt x="604" y="379"/>
                      <a:pt x="603" y="379"/>
                    </a:cubicBezTo>
                    <a:cubicBezTo>
                      <a:pt x="532" y="383"/>
                      <a:pt x="462" y="413"/>
                      <a:pt x="409" y="462"/>
                    </a:cubicBezTo>
                    <a:cubicBezTo>
                      <a:pt x="409" y="462"/>
                      <a:pt x="461" y="12"/>
                      <a:pt x="434" y="3"/>
                    </a:cubicBezTo>
                    <a:cubicBezTo>
                      <a:pt x="424" y="0"/>
                      <a:pt x="415" y="-1"/>
                      <a:pt x="407" y="1"/>
                    </a:cubicBezTo>
                    <a:cubicBezTo>
                      <a:pt x="394" y="2"/>
                      <a:pt x="386" y="6"/>
                      <a:pt x="386" y="6"/>
                    </a:cubicBezTo>
                    <a:cubicBezTo>
                      <a:pt x="386" y="6"/>
                      <a:pt x="309" y="308"/>
                      <a:pt x="297" y="317"/>
                    </a:cubicBezTo>
                    <a:cubicBezTo>
                      <a:pt x="288" y="324"/>
                      <a:pt x="288" y="182"/>
                      <a:pt x="282" y="93"/>
                    </a:cubicBezTo>
                    <a:cubicBezTo>
                      <a:pt x="280" y="57"/>
                      <a:pt x="277" y="30"/>
                      <a:pt x="272" y="24"/>
                    </a:cubicBezTo>
                    <a:cubicBezTo>
                      <a:pt x="267" y="19"/>
                      <a:pt x="257" y="17"/>
                      <a:pt x="246" y="18"/>
                    </a:cubicBezTo>
                    <a:cubicBezTo>
                      <a:pt x="235" y="19"/>
                      <a:pt x="224" y="22"/>
                      <a:pt x="213" y="24"/>
                    </a:cubicBezTo>
                    <a:lnTo>
                      <a:pt x="213" y="25"/>
                    </a:lnTo>
                    <a:cubicBezTo>
                      <a:pt x="195" y="30"/>
                      <a:pt x="180" y="36"/>
                      <a:pt x="180" y="36"/>
                    </a:cubicBezTo>
                    <a:cubicBezTo>
                      <a:pt x="180" y="36"/>
                      <a:pt x="177" y="35"/>
                      <a:pt x="171" y="34"/>
                    </a:cubicBezTo>
                    <a:lnTo>
                      <a:pt x="171" y="34"/>
                    </a:lnTo>
                    <a:cubicBezTo>
                      <a:pt x="167" y="33"/>
                      <a:pt x="162" y="33"/>
                      <a:pt x="156" y="32"/>
                    </a:cubicBezTo>
                    <a:cubicBezTo>
                      <a:pt x="154" y="32"/>
                      <a:pt x="151" y="32"/>
                      <a:pt x="147" y="31"/>
                    </a:cubicBezTo>
                    <a:cubicBezTo>
                      <a:pt x="144" y="31"/>
                      <a:pt x="141" y="31"/>
                      <a:pt x="138" y="31"/>
                    </a:cubicBezTo>
                    <a:cubicBezTo>
                      <a:pt x="129" y="30"/>
                      <a:pt x="121" y="30"/>
                      <a:pt x="113" y="30"/>
                    </a:cubicBezTo>
                    <a:cubicBezTo>
                      <a:pt x="85" y="33"/>
                      <a:pt x="-7" y="457"/>
                      <a:pt x="5" y="501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3"/>
              <p:cNvSpPr/>
              <p:nvPr/>
            </p:nvSpPr>
            <p:spPr>
              <a:xfrm>
                <a:off x="747473" y="862909"/>
                <a:ext cx="16452" cy="90485"/>
              </a:xfrm>
              <a:custGeom>
                <a:avLst/>
                <a:gdLst/>
                <a:ahLst/>
                <a:cxnLst/>
                <a:rect l="l" t="t" r="r" b="b"/>
                <a:pathLst>
                  <a:path w="38" h="209" extrusionOk="0">
                    <a:moveTo>
                      <a:pt x="5" y="7"/>
                    </a:moveTo>
                    <a:cubicBezTo>
                      <a:pt x="4" y="15"/>
                      <a:pt x="3" y="23"/>
                      <a:pt x="2" y="31"/>
                    </a:cubicBezTo>
                    <a:cubicBezTo>
                      <a:pt x="-1" y="80"/>
                      <a:pt x="1" y="125"/>
                      <a:pt x="4" y="157"/>
                    </a:cubicBezTo>
                    <a:cubicBezTo>
                      <a:pt x="7" y="187"/>
                      <a:pt x="11" y="206"/>
                      <a:pt x="11" y="209"/>
                    </a:cubicBezTo>
                    <a:cubicBezTo>
                      <a:pt x="12" y="206"/>
                      <a:pt x="16" y="187"/>
                      <a:pt x="21" y="157"/>
                    </a:cubicBezTo>
                    <a:cubicBezTo>
                      <a:pt x="26" y="126"/>
                      <a:pt x="32" y="82"/>
                      <a:pt x="36" y="34"/>
                    </a:cubicBezTo>
                    <a:cubicBezTo>
                      <a:pt x="36" y="22"/>
                      <a:pt x="37" y="11"/>
                      <a:pt x="38" y="0"/>
                    </a:cubicBezTo>
                    <a:cubicBezTo>
                      <a:pt x="27" y="1"/>
                      <a:pt x="16" y="3"/>
                      <a:pt x="5" y="7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3"/>
              <p:cNvSpPr/>
              <p:nvPr/>
            </p:nvSpPr>
            <p:spPr>
              <a:xfrm>
                <a:off x="715435" y="868537"/>
                <a:ext cx="16019" cy="62777"/>
              </a:xfrm>
              <a:custGeom>
                <a:avLst/>
                <a:gdLst/>
                <a:ahLst/>
                <a:cxnLst/>
                <a:rect l="l" t="t" r="r" b="b"/>
                <a:pathLst>
                  <a:path w="37" h="145" extrusionOk="0">
                    <a:moveTo>
                      <a:pt x="4" y="0"/>
                    </a:moveTo>
                    <a:cubicBezTo>
                      <a:pt x="-4" y="77"/>
                      <a:pt x="3" y="141"/>
                      <a:pt x="4" y="145"/>
                    </a:cubicBezTo>
                    <a:cubicBezTo>
                      <a:pt x="5" y="141"/>
                      <a:pt x="26" y="81"/>
                      <a:pt x="37" y="3"/>
                    </a:cubicBezTo>
                    <a:cubicBezTo>
                      <a:pt x="29" y="2"/>
                      <a:pt x="17" y="0"/>
                      <a:pt x="4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3"/>
              <p:cNvSpPr/>
              <p:nvPr/>
            </p:nvSpPr>
            <p:spPr>
              <a:xfrm>
                <a:off x="733619" y="1019202"/>
                <a:ext cx="193959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0" extrusionOk="0">
                    <a:moveTo>
                      <a:pt x="17" y="280"/>
                    </a:moveTo>
                    <a:cubicBezTo>
                      <a:pt x="13" y="284"/>
                      <a:pt x="10" y="289"/>
                      <a:pt x="7" y="294"/>
                    </a:cubicBezTo>
                    <a:cubicBezTo>
                      <a:pt x="4" y="300"/>
                      <a:pt x="2" y="307"/>
                      <a:pt x="0" y="314"/>
                    </a:cubicBezTo>
                    <a:lnTo>
                      <a:pt x="0" y="315"/>
                    </a:lnTo>
                    <a:lnTo>
                      <a:pt x="53" y="330"/>
                    </a:lnTo>
                    <a:cubicBezTo>
                      <a:pt x="57" y="317"/>
                      <a:pt x="60" y="307"/>
                      <a:pt x="61" y="304"/>
                    </a:cubicBezTo>
                    <a:lnTo>
                      <a:pt x="61" y="304"/>
                    </a:lnTo>
                    <a:cubicBezTo>
                      <a:pt x="61" y="303"/>
                      <a:pt x="61" y="303"/>
                      <a:pt x="61" y="303"/>
                    </a:cubicBezTo>
                    <a:lnTo>
                      <a:pt x="61" y="303"/>
                    </a:lnTo>
                    <a:cubicBezTo>
                      <a:pt x="66" y="303"/>
                      <a:pt x="132" y="302"/>
                      <a:pt x="188" y="282"/>
                    </a:cubicBezTo>
                    <a:cubicBezTo>
                      <a:pt x="195" y="279"/>
                      <a:pt x="201" y="276"/>
                      <a:pt x="207" y="274"/>
                    </a:cubicBezTo>
                    <a:cubicBezTo>
                      <a:pt x="208" y="273"/>
                      <a:pt x="209" y="273"/>
                      <a:pt x="210" y="272"/>
                    </a:cubicBezTo>
                    <a:cubicBezTo>
                      <a:pt x="229" y="263"/>
                      <a:pt x="245" y="251"/>
                      <a:pt x="256" y="234"/>
                    </a:cubicBezTo>
                    <a:cubicBezTo>
                      <a:pt x="262" y="225"/>
                      <a:pt x="269" y="215"/>
                      <a:pt x="275" y="205"/>
                    </a:cubicBezTo>
                    <a:cubicBezTo>
                      <a:pt x="282" y="196"/>
                      <a:pt x="289" y="187"/>
                      <a:pt x="296" y="178"/>
                    </a:cubicBezTo>
                    <a:cubicBezTo>
                      <a:pt x="299" y="173"/>
                      <a:pt x="303" y="169"/>
                      <a:pt x="306" y="164"/>
                    </a:cubicBezTo>
                    <a:cubicBezTo>
                      <a:pt x="320" y="149"/>
                      <a:pt x="334" y="135"/>
                      <a:pt x="351" y="124"/>
                    </a:cubicBezTo>
                    <a:cubicBezTo>
                      <a:pt x="355" y="121"/>
                      <a:pt x="359" y="118"/>
                      <a:pt x="364" y="115"/>
                    </a:cubicBezTo>
                    <a:cubicBezTo>
                      <a:pt x="369" y="112"/>
                      <a:pt x="374" y="109"/>
                      <a:pt x="378" y="106"/>
                    </a:cubicBezTo>
                    <a:cubicBezTo>
                      <a:pt x="391" y="98"/>
                      <a:pt x="403" y="90"/>
                      <a:pt x="414" y="81"/>
                    </a:cubicBezTo>
                    <a:cubicBezTo>
                      <a:pt x="419" y="76"/>
                      <a:pt x="423" y="72"/>
                      <a:pt x="428" y="67"/>
                    </a:cubicBezTo>
                    <a:cubicBezTo>
                      <a:pt x="429" y="64"/>
                      <a:pt x="431" y="62"/>
                      <a:pt x="434" y="59"/>
                    </a:cubicBezTo>
                    <a:cubicBezTo>
                      <a:pt x="437" y="54"/>
                      <a:pt x="440" y="48"/>
                      <a:pt x="443" y="42"/>
                    </a:cubicBezTo>
                    <a:cubicBezTo>
                      <a:pt x="446" y="34"/>
                      <a:pt x="448" y="24"/>
                      <a:pt x="448" y="14"/>
                    </a:cubicBezTo>
                    <a:cubicBezTo>
                      <a:pt x="448" y="12"/>
                      <a:pt x="448" y="8"/>
                      <a:pt x="446" y="6"/>
                    </a:cubicBezTo>
                    <a:cubicBezTo>
                      <a:pt x="444" y="2"/>
                      <a:pt x="440" y="1"/>
                      <a:pt x="436" y="0"/>
                    </a:cubicBezTo>
                    <a:cubicBezTo>
                      <a:pt x="436" y="0"/>
                      <a:pt x="435" y="0"/>
                      <a:pt x="434" y="0"/>
                    </a:cubicBezTo>
                    <a:cubicBezTo>
                      <a:pt x="433" y="0"/>
                      <a:pt x="432" y="0"/>
                      <a:pt x="432" y="0"/>
                    </a:cubicBezTo>
                    <a:cubicBezTo>
                      <a:pt x="431" y="0"/>
                      <a:pt x="430" y="0"/>
                      <a:pt x="429" y="0"/>
                    </a:cubicBezTo>
                    <a:cubicBezTo>
                      <a:pt x="427" y="4"/>
                      <a:pt x="424" y="9"/>
                      <a:pt x="422" y="14"/>
                    </a:cubicBezTo>
                    <a:cubicBezTo>
                      <a:pt x="400" y="51"/>
                      <a:pt x="360" y="72"/>
                      <a:pt x="328" y="101"/>
                    </a:cubicBezTo>
                    <a:cubicBezTo>
                      <a:pt x="284" y="140"/>
                      <a:pt x="253" y="195"/>
                      <a:pt x="203" y="226"/>
                    </a:cubicBezTo>
                    <a:cubicBezTo>
                      <a:pt x="160" y="251"/>
                      <a:pt x="108" y="255"/>
                      <a:pt x="59" y="263"/>
                    </a:cubicBezTo>
                    <a:cubicBezTo>
                      <a:pt x="43" y="266"/>
                      <a:pt x="28" y="269"/>
                      <a:pt x="17" y="28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713270" y="1054270"/>
                <a:ext cx="74899" cy="5195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20" extrusionOk="0">
                    <a:moveTo>
                      <a:pt x="0" y="120"/>
                    </a:moveTo>
                    <a:cubicBezTo>
                      <a:pt x="0" y="120"/>
                      <a:pt x="0" y="116"/>
                      <a:pt x="2" y="111"/>
                    </a:cubicBezTo>
                    <a:cubicBezTo>
                      <a:pt x="3" y="105"/>
                      <a:pt x="5" y="97"/>
                      <a:pt x="9" y="88"/>
                    </a:cubicBezTo>
                    <a:cubicBezTo>
                      <a:pt x="17" y="68"/>
                      <a:pt x="34" y="43"/>
                      <a:pt x="62" y="25"/>
                    </a:cubicBezTo>
                    <a:cubicBezTo>
                      <a:pt x="89" y="7"/>
                      <a:pt x="119" y="0"/>
                      <a:pt x="140" y="0"/>
                    </a:cubicBezTo>
                    <a:cubicBezTo>
                      <a:pt x="150" y="0"/>
                      <a:pt x="159" y="1"/>
                      <a:pt x="165" y="2"/>
                    </a:cubicBezTo>
                    <a:cubicBezTo>
                      <a:pt x="170" y="4"/>
                      <a:pt x="173" y="4"/>
                      <a:pt x="173" y="4"/>
                    </a:cubicBezTo>
                    <a:cubicBezTo>
                      <a:pt x="173" y="4"/>
                      <a:pt x="170" y="5"/>
                      <a:pt x="165" y="7"/>
                    </a:cubicBezTo>
                    <a:cubicBezTo>
                      <a:pt x="159" y="9"/>
                      <a:pt x="152" y="12"/>
                      <a:pt x="143" y="16"/>
                    </a:cubicBezTo>
                    <a:cubicBezTo>
                      <a:pt x="125" y="23"/>
                      <a:pt x="103" y="35"/>
                      <a:pt x="79" y="51"/>
                    </a:cubicBezTo>
                    <a:cubicBezTo>
                      <a:pt x="56" y="67"/>
                      <a:pt x="36" y="83"/>
                      <a:pt x="22" y="96"/>
                    </a:cubicBezTo>
                    <a:cubicBezTo>
                      <a:pt x="15" y="103"/>
                      <a:pt x="9" y="109"/>
                      <a:pt x="6" y="113"/>
                    </a:cubicBezTo>
                    <a:cubicBezTo>
                      <a:pt x="2" y="117"/>
                      <a:pt x="0" y="120"/>
                      <a:pt x="0" y="12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733619" y="1155579"/>
                <a:ext cx="566725" cy="64118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481" extrusionOk="0">
                    <a:moveTo>
                      <a:pt x="1309" y="1232"/>
                    </a:moveTo>
                    <a:cubicBezTo>
                      <a:pt x="1168" y="1241"/>
                      <a:pt x="817" y="1481"/>
                      <a:pt x="817" y="1481"/>
                    </a:cubicBezTo>
                    <a:cubicBezTo>
                      <a:pt x="817" y="1481"/>
                      <a:pt x="70" y="1187"/>
                      <a:pt x="51" y="1162"/>
                    </a:cubicBezTo>
                    <a:cubicBezTo>
                      <a:pt x="31" y="1138"/>
                      <a:pt x="0" y="0"/>
                      <a:pt x="0" y="0"/>
                    </a:cubicBezTo>
                    <a:lnTo>
                      <a:pt x="53" y="15"/>
                    </a:lnTo>
                    <a:lnTo>
                      <a:pt x="186" y="1064"/>
                    </a:lnTo>
                    <a:cubicBezTo>
                      <a:pt x="186" y="1064"/>
                      <a:pt x="785" y="1319"/>
                      <a:pt x="871" y="1363"/>
                    </a:cubicBezTo>
                    <a:cubicBezTo>
                      <a:pt x="871" y="1363"/>
                      <a:pt x="1096" y="1244"/>
                      <a:pt x="1309" y="1232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581222" y="1133499"/>
                <a:ext cx="697041" cy="92433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2135" extrusionOk="0">
                    <a:moveTo>
                      <a:pt x="1610" y="2135"/>
                    </a:moveTo>
                    <a:cubicBezTo>
                      <a:pt x="1387" y="2069"/>
                      <a:pt x="294" y="1734"/>
                      <a:pt x="53" y="1500"/>
                    </a:cubicBezTo>
                    <a:cubicBezTo>
                      <a:pt x="-24" y="1426"/>
                      <a:pt x="-19" y="758"/>
                      <a:pt x="86" y="288"/>
                    </a:cubicBezTo>
                    <a:cubicBezTo>
                      <a:pt x="110" y="178"/>
                      <a:pt x="140" y="78"/>
                      <a:pt x="176" y="0"/>
                    </a:cubicBezTo>
                    <a:lnTo>
                      <a:pt x="183" y="2"/>
                    </a:lnTo>
                    <a:cubicBezTo>
                      <a:pt x="114" y="352"/>
                      <a:pt x="87" y="1333"/>
                      <a:pt x="94" y="1417"/>
                    </a:cubicBezTo>
                    <a:cubicBezTo>
                      <a:pt x="102" y="1508"/>
                      <a:pt x="1587" y="2126"/>
                      <a:pt x="1610" y="2135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1204662" y="1597614"/>
                <a:ext cx="869787" cy="135684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134" extrusionOk="0">
                    <a:moveTo>
                      <a:pt x="2009" y="2642"/>
                    </a:moveTo>
                    <a:lnTo>
                      <a:pt x="1872" y="2677"/>
                    </a:lnTo>
                    <a:lnTo>
                      <a:pt x="331" y="3073"/>
                    </a:lnTo>
                    <a:lnTo>
                      <a:pt x="93" y="3134"/>
                    </a:lnTo>
                    <a:cubicBezTo>
                      <a:pt x="93" y="3134"/>
                      <a:pt x="78" y="2658"/>
                      <a:pt x="65" y="2235"/>
                    </a:cubicBezTo>
                    <a:cubicBezTo>
                      <a:pt x="54" y="1913"/>
                      <a:pt x="43" y="1621"/>
                      <a:pt x="38" y="1593"/>
                    </a:cubicBezTo>
                    <a:cubicBezTo>
                      <a:pt x="38" y="1585"/>
                      <a:pt x="98" y="949"/>
                      <a:pt x="98" y="949"/>
                    </a:cubicBezTo>
                    <a:cubicBezTo>
                      <a:pt x="83" y="797"/>
                      <a:pt x="0" y="255"/>
                      <a:pt x="0" y="255"/>
                    </a:cubicBezTo>
                    <a:cubicBezTo>
                      <a:pt x="14" y="248"/>
                      <a:pt x="77" y="231"/>
                      <a:pt x="148" y="211"/>
                    </a:cubicBezTo>
                    <a:cubicBezTo>
                      <a:pt x="236" y="186"/>
                      <a:pt x="337" y="157"/>
                      <a:pt x="378" y="140"/>
                    </a:cubicBezTo>
                    <a:cubicBezTo>
                      <a:pt x="435" y="115"/>
                      <a:pt x="493" y="91"/>
                      <a:pt x="533" y="73"/>
                    </a:cubicBezTo>
                    <a:cubicBezTo>
                      <a:pt x="566" y="60"/>
                      <a:pt x="587" y="50"/>
                      <a:pt x="587" y="50"/>
                    </a:cubicBezTo>
                    <a:lnTo>
                      <a:pt x="615" y="63"/>
                    </a:lnTo>
                    <a:lnTo>
                      <a:pt x="828" y="162"/>
                    </a:lnTo>
                    <a:lnTo>
                      <a:pt x="958" y="97"/>
                    </a:lnTo>
                    <a:cubicBezTo>
                      <a:pt x="958" y="97"/>
                      <a:pt x="1049" y="69"/>
                      <a:pt x="1139" y="53"/>
                    </a:cubicBezTo>
                    <a:cubicBezTo>
                      <a:pt x="1155" y="50"/>
                      <a:pt x="1177" y="44"/>
                      <a:pt x="1201" y="38"/>
                    </a:cubicBezTo>
                    <a:cubicBezTo>
                      <a:pt x="1228" y="32"/>
                      <a:pt x="1259" y="23"/>
                      <a:pt x="1288" y="16"/>
                    </a:cubicBezTo>
                    <a:cubicBezTo>
                      <a:pt x="1337" y="4"/>
                      <a:pt x="1381" y="-4"/>
                      <a:pt x="1396" y="2"/>
                    </a:cubicBezTo>
                    <a:cubicBezTo>
                      <a:pt x="1396" y="2"/>
                      <a:pt x="1680" y="509"/>
                      <a:pt x="1686" y="1008"/>
                    </a:cubicBezTo>
                    <a:lnTo>
                      <a:pt x="1685" y="1008"/>
                    </a:lnTo>
                    <a:cubicBezTo>
                      <a:pt x="1680" y="1031"/>
                      <a:pt x="1867" y="2179"/>
                      <a:pt x="2009" y="26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1368315" y="1620560"/>
                <a:ext cx="339429" cy="15629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361" extrusionOk="0">
                    <a:moveTo>
                      <a:pt x="777" y="224"/>
                    </a:moveTo>
                    <a:cubicBezTo>
                      <a:pt x="749" y="365"/>
                      <a:pt x="361" y="410"/>
                      <a:pt x="193" y="297"/>
                    </a:cubicBezTo>
                    <a:cubicBezTo>
                      <a:pt x="82" y="223"/>
                      <a:pt x="26" y="137"/>
                      <a:pt x="0" y="87"/>
                    </a:cubicBezTo>
                    <a:cubicBezTo>
                      <a:pt x="57" y="63"/>
                      <a:pt x="115" y="38"/>
                      <a:pt x="155" y="20"/>
                    </a:cubicBezTo>
                    <a:lnTo>
                      <a:pt x="237" y="10"/>
                    </a:lnTo>
                    <a:lnTo>
                      <a:pt x="450" y="109"/>
                    </a:lnTo>
                    <a:lnTo>
                      <a:pt x="580" y="45"/>
                    </a:lnTo>
                    <a:cubicBezTo>
                      <a:pt x="580" y="45"/>
                      <a:pt x="671" y="16"/>
                      <a:pt x="761" y="0"/>
                    </a:cubicBezTo>
                    <a:cubicBezTo>
                      <a:pt x="777" y="54"/>
                      <a:pt x="794" y="138"/>
                      <a:pt x="777" y="224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1204662" y="1688965"/>
                <a:ext cx="143305" cy="1265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923" extrusionOk="0">
                    <a:moveTo>
                      <a:pt x="331" y="2862"/>
                    </a:moveTo>
                    <a:lnTo>
                      <a:pt x="93" y="2923"/>
                    </a:lnTo>
                    <a:cubicBezTo>
                      <a:pt x="93" y="2923"/>
                      <a:pt x="78" y="2447"/>
                      <a:pt x="65" y="2024"/>
                    </a:cubicBezTo>
                    <a:cubicBezTo>
                      <a:pt x="54" y="1702"/>
                      <a:pt x="43" y="1410"/>
                      <a:pt x="38" y="1382"/>
                    </a:cubicBezTo>
                    <a:cubicBezTo>
                      <a:pt x="38" y="1374"/>
                      <a:pt x="98" y="738"/>
                      <a:pt x="98" y="738"/>
                    </a:cubicBezTo>
                    <a:cubicBezTo>
                      <a:pt x="83" y="586"/>
                      <a:pt x="0" y="44"/>
                      <a:pt x="0" y="44"/>
                    </a:cubicBezTo>
                    <a:cubicBezTo>
                      <a:pt x="14" y="37"/>
                      <a:pt x="77" y="20"/>
                      <a:pt x="148" y="0"/>
                    </a:cubicBezTo>
                    <a:cubicBezTo>
                      <a:pt x="171" y="166"/>
                      <a:pt x="227" y="578"/>
                      <a:pt x="248" y="744"/>
                    </a:cubicBezTo>
                    <a:cubicBezTo>
                      <a:pt x="275" y="954"/>
                      <a:pt x="232" y="1586"/>
                      <a:pt x="224" y="1654"/>
                    </a:cubicBezTo>
                    <a:cubicBezTo>
                      <a:pt x="221" y="1676"/>
                      <a:pt x="234" y="1840"/>
                      <a:pt x="254" y="2053"/>
                    </a:cubicBezTo>
                    <a:cubicBezTo>
                      <a:pt x="277" y="2309"/>
                      <a:pt x="309" y="2634"/>
                      <a:pt x="331" y="28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1762295" y="1597614"/>
                <a:ext cx="312153" cy="1158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677" extrusionOk="0">
                    <a:moveTo>
                      <a:pt x="721" y="2642"/>
                    </a:moveTo>
                    <a:lnTo>
                      <a:pt x="584" y="2677"/>
                    </a:lnTo>
                    <a:cubicBezTo>
                      <a:pt x="544" y="2371"/>
                      <a:pt x="363" y="978"/>
                      <a:pt x="292" y="716"/>
                    </a:cubicBezTo>
                    <a:cubicBezTo>
                      <a:pt x="223" y="459"/>
                      <a:pt x="45" y="104"/>
                      <a:pt x="0" y="16"/>
                    </a:cubicBezTo>
                    <a:cubicBezTo>
                      <a:pt x="49" y="4"/>
                      <a:pt x="93" y="-4"/>
                      <a:pt x="108" y="2"/>
                    </a:cubicBezTo>
                    <a:cubicBezTo>
                      <a:pt x="108" y="2"/>
                      <a:pt x="392" y="509"/>
                      <a:pt x="398" y="1008"/>
                    </a:cubicBezTo>
                    <a:lnTo>
                      <a:pt x="397" y="1008"/>
                    </a:lnTo>
                    <a:cubicBezTo>
                      <a:pt x="392" y="1031"/>
                      <a:pt x="579" y="2179"/>
                      <a:pt x="721" y="2642"/>
                    </a:cubicBezTo>
                    <a:close/>
                  </a:path>
                </a:pathLst>
              </a:custGeom>
              <a:solidFill>
                <a:srgbClr val="FFC8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1445812" y="2073419"/>
                <a:ext cx="194392" cy="2398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54" extrusionOk="0">
                    <a:moveTo>
                      <a:pt x="307" y="275"/>
                    </a:moveTo>
                    <a:cubicBezTo>
                      <a:pt x="306" y="270"/>
                      <a:pt x="305" y="263"/>
                      <a:pt x="303" y="252"/>
                    </a:cubicBezTo>
                    <a:cubicBezTo>
                      <a:pt x="301" y="241"/>
                      <a:pt x="298" y="229"/>
                      <a:pt x="296" y="216"/>
                    </a:cubicBezTo>
                    <a:cubicBezTo>
                      <a:pt x="293" y="203"/>
                      <a:pt x="290" y="189"/>
                      <a:pt x="287" y="175"/>
                    </a:cubicBezTo>
                    <a:cubicBezTo>
                      <a:pt x="284" y="161"/>
                      <a:pt x="281" y="147"/>
                      <a:pt x="278" y="135"/>
                    </a:cubicBezTo>
                    <a:cubicBezTo>
                      <a:pt x="274" y="122"/>
                      <a:pt x="271" y="112"/>
                      <a:pt x="268" y="103"/>
                    </a:cubicBezTo>
                    <a:cubicBezTo>
                      <a:pt x="264" y="94"/>
                      <a:pt x="262" y="88"/>
                      <a:pt x="259" y="85"/>
                    </a:cubicBezTo>
                    <a:cubicBezTo>
                      <a:pt x="254" y="81"/>
                      <a:pt x="248" y="78"/>
                      <a:pt x="241" y="78"/>
                    </a:cubicBezTo>
                    <a:cubicBezTo>
                      <a:pt x="234" y="78"/>
                      <a:pt x="227" y="79"/>
                      <a:pt x="221" y="80"/>
                    </a:cubicBezTo>
                    <a:cubicBezTo>
                      <a:pt x="217" y="80"/>
                      <a:pt x="209" y="82"/>
                      <a:pt x="200" y="84"/>
                    </a:cubicBezTo>
                    <a:cubicBezTo>
                      <a:pt x="191" y="87"/>
                      <a:pt x="182" y="89"/>
                      <a:pt x="172" y="93"/>
                    </a:cubicBezTo>
                    <a:cubicBezTo>
                      <a:pt x="163" y="97"/>
                      <a:pt x="154" y="100"/>
                      <a:pt x="145" y="104"/>
                    </a:cubicBezTo>
                    <a:cubicBezTo>
                      <a:pt x="137" y="108"/>
                      <a:pt x="132" y="113"/>
                      <a:pt x="129" y="116"/>
                    </a:cubicBezTo>
                    <a:cubicBezTo>
                      <a:pt x="124" y="123"/>
                      <a:pt x="121" y="134"/>
                      <a:pt x="121" y="150"/>
                    </a:cubicBezTo>
                    <a:cubicBezTo>
                      <a:pt x="120" y="167"/>
                      <a:pt x="121" y="185"/>
                      <a:pt x="122" y="204"/>
                    </a:cubicBezTo>
                    <a:cubicBezTo>
                      <a:pt x="124" y="223"/>
                      <a:pt x="126" y="242"/>
                      <a:pt x="128" y="259"/>
                    </a:cubicBezTo>
                    <a:cubicBezTo>
                      <a:pt x="130" y="277"/>
                      <a:pt x="132" y="291"/>
                      <a:pt x="133" y="299"/>
                    </a:cubicBezTo>
                    <a:cubicBezTo>
                      <a:pt x="134" y="304"/>
                      <a:pt x="136" y="312"/>
                      <a:pt x="138" y="322"/>
                    </a:cubicBezTo>
                    <a:cubicBezTo>
                      <a:pt x="139" y="332"/>
                      <a:pt x="142" y="343"/>
                      <a:pt x="145" y="356"/>
                    </a:cubicBezTo>
                    <a:cubicBezTo>
                      <a:pt x="147" y="369"/>
                      <a:pt x="150" y="382"/>
                      <a:pt x="153" y="396"/>
                    </a:cubicBezTo>
                    <a:cubicBezTo>
                      <a:pt x="156" y="409"/>
                      <a:pt x="159" y="422"/>
                      <a:pt x="163" y="434"/>
                    </a:cubicBezTo>
                    <a:cubicBezTo>
                      <a:pt x="166" y="446"/>
                      <a:pt x="169" y="456"/>
                      <a:pt x="172" y="464"/>
                    </a:cubicBezTo>
                    <a:cubicBezTo>
                      <a:pt x="174" y="472"/>
                      <a:pt x="177" y="477"/>
                      <a:pt x="179" y="479"/>
                    </a:cubicBezTo>
                    <a:cubicBezTo>
                      <a:pt x="182" y="480"/>
                      <a:pt x="185" y="481"/>
                      <a:pt x="188" y="482"/>
                    </a:cubicBezTo>
                    <a:cubicBezTo>
                      <a:pt x="192" y="482"/>
                      <a:pt x="195" y="482"/>
                      <a:pt x="200" y="482"/>
                    </a:cubicBezTo>
                    <a:cubicBezTo>
                      <a:pt x="204" y="482"/>
                      <a:pt x="207" y="481"/>
                      <a:pt x="211" y="481"/>
                    </a:cubicBezTo>
                    <a:cubicBezTo>
                      <a:pt x="215" y="481"/>
                      <a:pt x="218" y="480"/>
                      <a:pt x="220" y="480"/>
                    </a:cubicBezTo>
                    <a:cubicBezTo>
                      <a:pt x="225" y="479"/>
                      <a:pt x="231" y="478"/>
                      <a:pt x="239" y="476"/>
                    </a:cubicBezTo>
                    <a:cubicBezTo>
                      <a:pt x="246" y="475"/>
                      <a:pt x="253" y="473"/>
                      <a:pt x="261" y="471"/>
                    </a:cubicBezTo>
                    <a:cubicBezTo>
                      <a:pt x="269" y="469"/>
                      <a:pt x="276" y="466"/>
                      <a:pt x="283" y="464"/>
                    </a:cubicBezTo>
                    <a:cubicBezTo>
                      <a:pt x="290" y="462"/>
                      <a:pt x="295" y="459"/>
                      <a:pt x="299" y="456"/>
                    </a:cubicBezTo>
                    <a:cubicBezTo>
                      <a:pt x="304" y="453"/>
                      <a:pt x="307" y="447"/>
                      <a:pt x="309" y="438"/>
                    </a:cubicBezTo>
                    <a:cubicBezTo>
                      <a:pt x="312" y="430"/>
                      <a:pt x="313" y="420"/>
                      <a:pt x="314" y="408"/>
                    </a:cubicBezTo>
                    <a:cubicBezTo>
                      <a:pt x="315" y="396"/>
                      <a:pt x="315" y="384"/>
                      <a:pt x="315" y="371"/>
                    </a:cubicBezTo>
                    <a:cubicBezTo>
                      <a:pt x="314" y="358"/>
                      <a:pt x="314" y="345"/>
                      <a:pt x="313" y="332"/>
                    </a:cubicBezTo>
                    <a:cubicBezTo>
                      <a:pt x="312" y="320"/>
                      <a:pt x="311" y="309"/>
                      <a:pt x="310" y="299"/>
                    </a:cubicBezTo>
                    <a:cubicBezTo>
                      <a:pt x="309" y="288"/>
                      <a:pt x="308" y="281"/>
                      <a:pt x="307" y="275"/>
                    </a:cubicBezTo>
                    <a:moveTo>
                      <a:pt x="428" y="175"/>
                    </a:moveTo>
                    <a:cubicBezTo>
                      <a:pt x="429" y="183"/>
                      <a:pt x="431" y="194"/>
                      <a:pt x="433" y="208"/>
                    </a:cubicBezTo>
                    <a:cubicBezTo>
                      <a:pt x="435" y="222"/>
                      <a:pt x="437" y="238"/>
                      <a:pt x="439" y="254"/>
                    </a:cubicBezTo>
                    <a:cubicBezTo>
                      <a:pt x="441" y="272"/>
                      <a:pt x="443" y="289"/>
                      <a:pt x="445" y="307"/>
                    </a:cubicBezTo>
                    <a:cubicBezTo>
                      <a:pt x="446" y="325"/>
                      <a:pt x="448" y="342"/>
                      <a:pt x="448" y="359"/>
                    </a:cubicBezTo>
                    <a:cubicBezTo>
                      <a:pt x="449" y="375"/>
                      <a:pt x="448" y="389"/>
                      <a:pt x="448" y="402"/>
                    </a:cubicBezTo>
                    <a:cubicBezTo>
                      <a:pt x="446" y="415"/>
                      <a:pt x="444" y="424"/>
                      <a:pt x="441" y="430"/>
                    </a:cubicBezTo>
                    <a:cubicBezTo>
                      <a:pt x="436" y="437"/>
                      <a:pt x="431" y="445"/>
                      <a:pt x="425" y="453"/>
                    </a:cubicBezTo>
                    <a:cubicBezTo>
                      <a:pt x="420" y="462"/>
                      <a:pt x="413" y="470"/>
                      <a:pt x="406" y="478"/>
                    </a:cubicBezTo>
                    <a:cubicBezTo>
                      <a:pt x="399" y="487"/>
                      <a:pt x="392" y="494"/>
                      <a:pt x="384" y="501"/>
                    </a:cubicBezTo>
                    <a:cubicBezTo>
                      <a:pt x="376" y="508"/>
                      <a:pt x="369" y="513"/>
                      <a:pt x="361" y="516"/>
                    </a:cubicBezTo>
                    <a:cubicBezTo>
                      <a:pt x="354" y="519"/>
                      <a:pt x="344" y="523"/>
                      <a:pt x="332" y="526"/>
                    </a:cubicBezTo>
                    <a:cubicBezTo>
                      <a:pt x="319" y="529"/>
                      <a:pt x="306" y="532"/>
                      <a:pt x="292" y="535"/>
                    </a:cubicBezTo>
                    <a:cubicBezTo>
                      <a:pt x="279" y="538"/>
                      <a:pt x="265" y="540"/>
                      <a:pt x="252" y="543"/>
                    </a:cubicBezTo>
                    <a:cubicBezTo>
                      <a:pt x="239" y="545"/>
                      <a:pt x="229" y="547"/>
                      <a:pt x="220" y="548"/>
                    </a:cubicBezTo>
                    <a:cubicBezTo>
                      <a:pt x="216" y="548"/>
                      <a:pt x="211" y="549"/>
                      <a:pt x="203" y="550"/>
                    </a:cubicBezTo>
                    <a:cubicBezTo>
                      <a:pt x="195" y="551"/>
                      <a:pt x="188" y="552"/>
                      <a:pt x="179" y="553"/>
                    </a:cubicBezTo>
                    <a:cubicBezTo>
                      <a:pt x="171" y="553"/>
                      <a:pt x="164" y="553"/>
                      <a:pt x="156" y="554"/>
                    </a:cubicBezTo>
                    <a:cubicBezTo>
                      <a:pt x="149" y="554"/>
                      <a:pt x="143" y="553"/>
                      <a:pt x="140" y="551"/>
                    </a:cubicBezTo>
                    <a:cubicBezTo>
                      <a:pt x="129" y="547"/>
                      <a:pt x="119" y="540"/>
                      <a:pt x="109" y="533"/>
                    </a:cubicBezTo>
                    <a:cubicBezTo>
                      <a:pt x="99" y="525"/>
                      <a:pt x="91" y="517"/>
                      <a:pt x="83" y="507"/>
                    </a:cubicBezTo>
                    <a:cubicBezTo>
                      <a:pt x="76" y="499"/>
                      <a:pt x="70" y="488"/>
                      <a:pt x="64" y="477"/>
                    </a:cubicBezTo>
                    <a:cubicBezTo>
                      <a:pt x="60" y="465"/>
                      <a:pt x="55" y="453"/>
                      <a:pt x="51" y="442"/>
                    </a:cubicBezTo>
                    <a:cubicBezTo>
                      <a:pt x="47" y="430"/>
                      <a:pt x="43" y="416"/>
                      <a:pt x="39" y="402"/>
                    </a:cubicBezTo>
                    <a:cubicBezTo>
                      <a:pt x="34" y="387"/>
                      <a:pt x="30" y="372"/>
                      <a:pt x="26" y="356"/>
                    </a:cubicBezTo>
                    <a:cubicBezTo>
                      <a:pt x="22" y="341"/>
                      <a:pt x="19" y="325"/>
                      <a:pt x="15" y="309"/>
                    </a:cubicBezTo>
                    <a:cubicBezTo>
                      <a:pt x="12" y="294"/>
                      <a:pt x="10" y="280"/>
                      <a:pt x="7" y="266"/>
                    </a:cubicBezTo>
                    <a:cubicBezTo>
                      <a:pt x="7" y="259"/>
                      <a:pt x="5" y="247"/>
                      <a:pt x="4" y="230"/>
                    </a:cubicBezTo>
                    <a:cubicBezTo>
                      <a:pt x="2" y="213"/>
                      <a:pt x="1" y="196"/>
                      <a:pt x="0" y="178"/>
                    </a:cubicBezTo>
                    <a:cubicBezTo>
                      <a:pt x="0" y="160"/>
                      <a:pt x="0" y="143"/>
                      <a:pt x="1" y="127"/>
                    </a:cubicBezTo>
                    <a:cubicBezTo>
                      <a:pt x="1" y="111"/>
                      <a:pt x="4" y="100"/>
                      <a:pt x="8" y="93"/>
                    </a:cubicBezTo>
                    <a:cubicBezTo>
                      <a:pt x="12" y="86"/>
                      <a:pt x="19" y="79"/>
                      <a:pt x="29" y="72"/>
                    </a:cubicBezTo>
                    <a:cubicBezTo>
                      <a:pt x="38" y="65"/>
                      <a:pt x="49" y="59"/>
                      <a:pt x="62" y="53"/>
                    </a:cubicBezTo>
                    <a:cubicBezTo>
                      <a:pt x="74" y="47"/>
                      <a:pt x="88" y="41"/>
                      <a:pt x="102" y="36"/>
                    </a:cubicBezTo>
                    <a:cubicBezTo>
                      <a:pt x="116" y="31"/>
                      <a:pt x="130" y="26"/>
                      <a:pt x="144" y="22"/>
                    </a:cubicBezTo>
                    <a:cubicBezTo>
                      <a:pt x="157" y="18"/>
                      <a:pt x="170" y="15"/>
                      <a:pt x="182" y="12"/>
                    </a:cubicBezTo>
                    <a:cubicBezTo>
                      <a:pt x="193" y="10"/>
                      <a:pt x="203" y="7"/>
                      <a:pt x="210" y="7"/>
                    </a:cubicBezTo>
                    <a:cubicBezTo>
                      <a:pt x="217" y="5"/>
                      <a:pt x="226" y="4"/>
                      <a:pt x="236" y="3"/>
                    </a:cubicBezTo>
                    <a:cubicBezTo>
                      <a:pt x="245" y="2"/>
                      <a:pt x="255" y="1"/>
                      <a:pt x="264" y="0"/>
                    </a:cubicBezTo>
                    <a:cubicBezTo>
                      <a:pt x="274" y="0"/>
                      <a:pt x="284" y="0"/>
                      <a:pt x="293" y="0"/>
                    </a:cubicBezTo>
                    <a:cubicBezTo>
                      <a:pt x="303" y="0"/>
                      <a:pt x="311" y="2"/>
                      <a:pt x="319" y="4"/>
                    </a:cubicBezTo>
                    <a:cubicBezTo>
                      <a:pt x="325" y="6"/>
                      <a:pt x="332" y="9"/>
                      <a:pt x="342" y="13"/>
                    </a:cubicBezTo>
                    <a:cubicBezTo>
                      <a:pt x="351" y="18"/>
                      <a:pt x="359" y="23"/>
                      <a:pt x="368" y="29"/>
                    </a:cubicBezTo>
                    <a:cubicBezTo>
                      <a:pt x="376" y="34"/>
                      <a:pt x="384" y="40"/>
                      <a:pt x="391" y="47"/>
                    </a:cubicBezTo>
                    <a:cubicBezTo>
                      <a:pt x="398" y="53"/>
                      <a:pt x="404" y="59"/>
                      <a:pt x="407" y="64"/>
                    </a:cubicBezTo>
                    <a:cubicBezTo>
                      <a:pt x="408" y="66"/>
                      <a:pt x="410" y="73"/>
                      <a:pt x="412" y="83"/>
                    </a:cubicBezTo>
                    <a:cubicBezTo>
                      <a:pt x="414" y="94"/>
                      <a:pt x="417" y="105"/>
                      <a:pt x="419" y="118"/>
                    </a:cubicBezTo>
                    <a:cubicBezTo>
                      <a:pt x="421" y="130"/>
                      <a:pt x="423" y="141"/>
                      <a:pt x="424" y="152"/>
                    </a:cubicBezTo>
                    <a:cubicBezTo>
                      <a:pt x="426" y="163"/>
                      <a:pt x="427" y="171"/>
                      <a:pt x="428" y="1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1648430" y="2038783"/>
                <a:ext cx="166684" cy="24764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72" extrusionOk="0">
                    <a:moveTo>
                      <a:pt x="385" y="105"/>
                    </a:moveTo>
                    <a:cubicBezTo>
                      <a:pt x="363" y="181"/>
                      <a:pt x="339" y="255"/>
                      <a:pt x="313" y="329"/>
                    </a:cubicBezTo>
                    <a:cubicBezTo>
                      <a:pt x="286" y="402"/>
                      <a:pt x="261" y="475"/>
                      <a:pt x="235" y="549"/>
                    </a:cubicBezTo>
                    <a:lnTo>
                      <a:pt x="82" y="572"/>
                    </a:lnTo>
                    <a:cubicBezTo>
                      <a:pt x="94" y="547"/>
                      <a:pt x="106" y="521"/>
                      <a:pt x="119" y="495"/>
                    </a:cubicBezTo>
                    <a:cubicBezTo>
                      <a:pt x="131" y="469"/>
                      <a:pt x="143" y="443"/>
                      <a:pt x="155" y="416"/>
                    </a:cubicBezTo>
                    <a:cubicBezTo>
                      <a:pt x="162" y="400"/>
                      <a:pt x="169" y="384"/>
                      <a:pt x="177" y="368"/>
                    </a:cubicBezTo>
                    <a:cubicBezTo>
                      <a:pt x="183" y="353"/>
                      <a:pt x="190" y="336"/>
                      <a:pt x="197" y="320"/>
                    </a:cubicBezTo>
                    <a:cubicBezTo>
                      <a:pt x="210" y="286"/>
                      <a:pt x="221" y="252"/>
                      <a:pt x="232" y="218"/>
                    </a:cubicBezTo>
                    <a:cubicBezTo>
                      <a:pt x="243" y="183"/>
                      <a:pt x="252" y="149"/>
                      <a:pt x="262" y="114"/>
                    </a:cubicBezTo>
                    <a:cubicBezTo>
                      <a:pt x="257" y="115"/>
                      <a:pt x="252" y="115"/>
                      <a:pt x="248" y="115"/>
                    </a:cubicBezTo>
                    <a:cubicBezTo>
                      <a:pt x="244" y="116"/>
                      <a:pt x="239" y="117"/>
                      <a:pt x="234" y="118"/>
                    </a:cubicBezTo>
                    <a:cubicBezTo>
                      <a:pt x="221" y="120"/>
                      <a:pt x="207" y="122"/>
                      <a:pt x="191" y="126"/>
                    </a:cubicBezTo>
                    <a:cubicBezTo>
                      <a:pt x="176" y="130"/>
                      <a:pt x="162" y="135"/>
                      <a:pt x="151" y="141"/>
                    </a:cubicBezTo>
                    <a:lnTo>
                      <a:pt x="161" y="201"/>
                    </a:lnTo>
                    <a:lnTo>
                      <a:pt x="36" y="227"/>
                    </a:lnTo>
                    <a:cubicBezTo>
                      <a:pt x="28" y="201"/>
                      <a:pt x="22" y="175"/>
                      <a:pt x="17" y="149"/>
                    </a:cubicBezTo>
                    <a:cubicBezTo>
                      <a:pt x="11" y="124"/>
                      <a:pt x="6" y="97"/>
                      <a:pt x="0" y="71"/>
                    </a:cubicBezTo>
                    <a:cubicBezTo>
                      <a:pt x="60" y="59"/>
                      <a:pt x="119" y="46"/>
                      <a:pt x="179" y="34"/>
                    </a:cubicBezTo>
                    <a:cubicBezTo>
                      <a:pt x="238" y="22"/>
                      <a:pt x="298" y="11"/>
                      <a:pt x="358" y="0"/>
                    </a:cubicBezTo>
                    <a:lnTo>
                      <a:pt x="385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1232804" y="1597614"/>
                <a:ext cx="841645" cy="1356842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3134" extrusionOk="0">
                    <a:moveTo>
                      <a:pt x="1944" y="2642"/>
                    </a:moveTo>
                    <a:lnTo>
                      <a:pt x="1807" y="2677"/>
                    </a:lnTo>
                    <a:lnTo>
                      <a:pt x="266" y="3073"/>
                    </a:lnTo>
                    <a:lnTo>
                      <a:pt x="28" y="3134"/>
                    </a:lnTo>
                    <a:cubicBezTo>
                      <a:pt x="28" y="3134"/>
                      <a:pt x="13" y="2658"/>
                      <a:pt x="0" y="2235"/>
                    </a:cubicBezTo>
                    <a:cubicBezTo>
                      <a:pt x="52" y="2244"/>
                      <a:pt x="116" y="2254"/>
                      <a:pt x="189" y="2264"/>
                    </a:cubicBezTo>
                    <a:cubicBezTo>
                      <a:pt x="595" y="2318"/>
                      <a:pt x="1255" y="2339"/>
                      <a:pt x="1402" y="1947"/>
                    </a:cubicBezTo>
                    <a:cubicBezTo>
                      <a:pt x="1597" y="1432"/>
                      <a:pt x="1218" y="274"/>
                      <a:pt x="1136" y="38"/>
                    </a:cubicBezTo>
                    <a:cubicBezTo>
                      <a:pt x="1163" y="32"/>
                      <a:pt x="1194" y="23"/>
                      <a:pt x="1223" y="16"/>
                    </a:cubicBezTo>
                    <a:cubicBezTo>
                      <a:pt x="1272" y="4"/>
                      <a:pt x="1316" y="-4"/>
                      <a:pt x="1331" y="2"/>
                    </a:cubicBezTo>
                    <a:cubicBezTo>
                      <a:pt x="1331" y="2"/>
                      <a:pt x="1615" y="509"/>
                      <a:pt x="1621" y="1008"/>
                    </a:cubicBezTo>
                    <a:lnTo>
                      <a:pt x="1620" y="1008"/>
                    </a:lnTo>
                    <a:cubicBezTo>
                      <a:pt x="1615" y="1031"/>
                      <a:pt x="1802" y="2179"/>
                      <a:pt x="1944" y="2642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1353595" y="2193344"/>
                <a:ext cx="335532" cy="33596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6" extrusionOk="0">
                    <a:moveTo>
                      <a:pt x="8" y="0"/>
                    </a:moveTo>
                    <a:cubicBezTo>
                      <a:pt x="33" y="91"/>
                      <a:pt x="74" y="178"/>
                      <a:pt x="126" y="255"/>
                    </a:cubicBezTo>
                    <a:cubicBezTo>
                      <a:pt x="177" y="334"/>
                      <a:pt x="237" y="405"/>
                      <a:pt x="307" y="465"/>
                    </a:cubicBezTo>
                    <a:cubicBezTo>
                      <a:pt x="324" y="481"/>
                      <a:pt x="343" y="494"/>
                      <a:pt x="361" y="508"/>
                    </a:cubicBezTo>
                    <a:lnTo>
                      <a:pt x="388" y="529"/>
                    </a:lnTo>
                    <a:lnTo>
                      <a:pt x="417" y="547"/>
                    </a:lnTo>
                    <a:cubicBezTo>
                      <a:pt x="437" y="559"/>
                      <a:pt x="456" y="572"/>
                      <a:pt x="475" y="585"/>
                    </a:cubicBezTo>
                    <a:cubicBezTo>
                      <a:pt x="495" y="596"/>
                      <a:pt x="514" y="608"/>
                      <a:pt x="533" y="620"/>
                    </a:cubicBezTo>
                    <a:lnTo>
                      <a:pt x="562" y="640"/>
                    </a:lnTo>
                    <a:lnTo>
                      <a:pt x="592" y="657"/>
                    </a:lnTo>
                    <a:cubicBezTo>
                      <a:pt x="612" y="669"/>
                      <a:pt x="632" y="680"/>
                      <a:pt x="652" y="694"/>
                    </a:cubicBezTo>
                    <a:cubicBezTo>
                      <a:pt x="692" y="717"/>
                      <a:pt x="734" y="738"/>
                      <a:pt x="775" y="767"/>
                    </a:cubicBezTo>
                    <a:lnTo>
                      <a:pt x="772" y="776"/>
                    </a:lnTo>
                    <a:cubicBezTo>
                      <a:pt x="724" y="772"/>
                      <a:pt x="675" y="765"/>
                      <a:pt x="627" y="752"/>
                    </a:cubicBezTo>
                    <a:cubicBezTo>
                      <a:pt x="581" y="736"/>
                      <a:pt x="533" y="723"/>
                      <a:pt x="489" y="699"/>
                    </a:cubicBezTo>
                    <a:cubicBezTo>
                      <a:pt x="399" y="659"/>
                      <a:pt x="326" y="586"/>
                      <a:pt x="257" y="517"/>
                    </a:cubicBezTo>
                    <a:cubicBezTo>
                      <a:pt x="189" y="446"/>
                      <a:pt x="132" y="364"/>
                      <a:pt x="87" y="278"/>
                    </a:cubicBezTo>
                    <a:cubicBezTo>
                      <a:pt x="44" y="190"/>
                      <a:pt x="11" y="98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1411177" y="1500635"/>
                <a:ext cx="240284" cy="216904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01" extrusionOk="0">
                    <a:moveTo>
                      <a:pt x="110" y="353"/>
                    </a:moveTo>
                    <a:cubicBezTo>
                      <a:pt x="120" y="358"/>
                      <a:pt x="471" y="566"/>
                      <a:pt x="546" y="481"/>
                    </a:cubicBezTo>
                    <a:cubicBezTo>
                      <a:pt x="587" y="434"/>
                      <a:pt x="482" y="331"/>
                      <a:pt x="449" y="253"/>
                    </a:cubicBezTo>
                    <a:cubicBezTo>
                      <a:pt x="438" y="228"/>
                      <a:pt x="431" y="211"/>
                      <a:pt x="429" y="207"/>
                    </a:cubicBezTo>
                    <a:cubicBezTo>
                      <a:pt x="418" y="175"/>
                      <a:pt x="394" y="28"/>
                      <a:pt x="394" y="28"/>
                    </a:cubicBezTo>
                    <a:lnTo>
                      <a:pt x="0" y="0"/>
                    </a:lnTo>
                    <a:cubicBezTo>
                      <a:pt x="0" y="0"/>
                      <a:pt x="20" y="71"/>
                      <a:pt x="44" y="150"/>
                    </a:cubicBezTo>
                    <a:cubicBezTo>
                      <a:pt x="72" y="245"/>
                      <a:pt x="104" y="350"/>
                      <a:pt x="110" y="353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1411177" y="1500635"/>
                <a:ext cx="194392" cy="109534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53" extrusionOk="0">
                    <a:moveTo>
                      <a:pt x="44" y="150"/>
                    </a:moveTo>
                    <a:cubicBezTo>
                      <a:pt x="162" y="183"/>
                      <a:pt x="424" y="255"/>
                      <a:pt x="447" y="253"/>
                    </a:cubicBezTo>
                    <a:cubicBezTo>
                      <a:pt x="447" y="253"/>
                      <a:pt x="448" y="253"/>
                      <a:pt x="449" y="253"/>
                    </a:cubicBezTo>
                    <a:cubicBezTo>
                      <a:pt x="438" y="228"/>
                      <a:pt x="431" y="211"/>
                      <a:pt x="429" y="207"/>
                    </a:cubicBezTo>
                    <a:cubicBezTo>
                      <a:pt x="418" y="175"/>
                      <a:pt x="394" y="28"/>
                      <a:pt x="394" y="28"/>
                    </a:cubicBezTo>
                    <a:lnTo>
                      <a:pt x="0" y="0"/>
                    </a:lnTo>
                    <a:cubicBezTo>
                      <a:pt x="0" y="0"/>
                      <a:pt x="20" y="71"/>
                      <a:pt x="44" y="15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1296446" y="1118779"/>
                <a:ext cx="387919" cy="4251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82" extrusionOk="0">
                    <a:moveTo>
                      <a:pt x="223" y="910"/>
                    </a:moveTo>
                    <a:cubicBezTo>
                      <a:pt x="223" y="910"/>
                      <a:pt x="240" y="932"/>
                      <a:pt x="290" y="951"/>
                    </a:cubicBezTo>
                    <a:lnTo>
                      <a:pt x="290" y="951"/>
                    </a:lnTo>
                    <a:cubicBezTo>
                      <a:pt x="300" y="955"/>
                      <a:pt x="312" y="959"/>
                      <a:pt x="325" y="963"/>
                    </a:cubicBezTo>
                    <a:cubicBezTo>
                      <a:pt x="375" y="976"/>
                      <a:pt x="804" y="997"/>
                      <a:pt x="859" y="967"/>
                    </a:cubicBezTo>
                    <a:cubicBezTo>
                      <a:pt x="912" y="938"/>
                      <a:pt x="893" y="722"/>
                      <a:pt x="888" y="700"/>
                    </a:cubicBezTo>
                    <a:cubicBezTo>
                      <a:pt x="859" y="567"/>
                      <a:pt x="764" y="156"/>
                      <a:pt x="764" y="156"/>
                    </a:cubicBezTo>
                    <a:cubicBezTo>
                      <a:pt x="465" y="-218"/>
                      <a:pt x="46" y="191"/>
                      <a:pt x="4" y="255"/>
                    </a:cubicBezTo>
                    <a:cubicBezTo>
                      <a:pt x="-37" y="317"/>
                      <a:pt x="223" y="910"/>
                      <a:pt x="223" y="910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1244493" y="1063362"/>
                <a:ext cx="387486" cy="34938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07" extrusionOk="0">
                    <a:moveTo>
                      <a:pt x="61" y="575"/>
                    </a:moveTo>
                    <a:cubicBezTo>
                      <a:pt x="103" y="661"/>
                      <a:pt x="151" y="754"/>
                      <a:pt x="151" y="754"/>
                    </a:cubicBezTo>
                    <a:cubicBezTo>
                      <a:pt x="194" y="744"/>
                      <a:pt x="302" y="807"/>
                      <a:pt x="302" y="807"/>
                    </a:cubicBezTo>
                    <a:lnTo>
                      <a:pt x="219" y="492"/>
                    </a:lnTo>
                    <a:cubicBezTo>
                      <a:pt x="277" y="468"/>
                      <a:pt x="310" y="435"/>
                      <a:pt x="310" y="435"/>
                    </a:cubicBezTo>
                    <a:lnTo>
                      <a:pt x="340" y="317"/>
                    </a:lnTo>
                    <a:lnTo>
                      <a:pt x="354" y="425"/>
                    </a:lnTo>
                    <a:cubicBezTo>
                      <a:pt x="511" y="440"/>
                      <a:pt x="895" y="303"/>
                      <a:pt x="895" y="303"/>
                    </a:cubicBezTo>
                    <a:cubicBezTo>
                      <a:pt x="895" y="303"/>
                      <a:pt x="893" y="264"/>
                      <a:pt x="876" y="214"/>
                    </a:cubicBezTo>
                    <a:lnTo>
                      <a:pt x="875" y="214"/>
                    </a:lnTo>
                    <a:cubicBezTo>
                      <a:pt x="834" y="96"/>
                      <a:pt x="708" y="-85"/>
                      <a:pt x="332" y="46"/>
                    </a:cubicBezTo>
                    <a:cubicBezTo>
                      <a:pt x="3" y="161"/>
                      <a:pt x="5" y="404"/>
                      <a:pt x="1" y="428"/>
                    </a:cubicBezTo>
                    <a:cubicBezTo>
                      <a:pt x="-2" y="439"/>
                      <a:pt x="28" y="504"/>
                      <a:pt x="61" y="575"/>
                    </a:cubicBezTo>
                    <a:close/>
                  </a:path>
                </a:pathLst>
              </a:custGeom>
              <a:solidFill>
                <a:srgbClr val="DC511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1244493" y="1063795"/>
                <a:ext cx="378827" cy="24850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4" extrusionOk="0">
                    <a:moveTo>
                      <a:pt x="11" y="462"/>
                    </a:moveTo>
                    <a:cubicBezTo>
                      <a:pt x="22" y="489"/>
                      <a:pt x="41" y="531"/>
                      <a:pt x="61" y="574"/>
                    </a:cubicBezTo>
                    <a:cubicBezTo>
                      <a:pt x="84" y="553"/>
                      <a:pt x="104" y="530"/>
                      <a:pt x="121" y="505"/>
                    </a:cubicBezTo>
                    <a:cubicBezTo>
                      <a:pt x="162" y="447"/>
                      <a:pt x="191" y="375"/>
                      <a:pt x="252" y="338"/>
                    </a:cubicBezTo>
                    <a:cubicBezTo>
                      <a:pt x="319" y="297"/>
                      <a:pt x="404" y="311"/>
                      <a:pt x="484" y="314"/>
                    </a:cubicBezTo>
                    <a:cubicBezTo>
                      <a:pt x="620" y="319"/>
                      <a:pt x="757" y="283"/>
                      <a:pt x="875" y="213"/>
                    </a:cubicBezTo>
                    <a:cubicBezTo>
                      <a:pt x="853" y="149"/>
                      <a:pt x="805" y="65"/>
                      <a:pt x="704" y="25"/>
                    </a:cubicBezTo>
                    <a:cubicBezTo>
                      <a:pt x="621" y="-10"/>
                      <a:pt x="502" y="-14"/>
                      <a:pt x="332" y="45"/>
                    </a:cubicBezTo>
                    <a:cubicBezTo>
                      <a:pt x="3" y="160"/>
                      <a:pt x="5" y="403"/>
                      <a:pt x="1" y="427"/>
                    </a:cubicBezTo>
                    <a:cubicBezTo>
                      <a:pt x="0" y="431"/>
                      <a:pt x="4" y="444"/>
                      <a:pt x="11" y="462"/>
                    </a:cubicBez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1244493" y="1063795"/>
                <a:ext cx="304793" cy="20001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62" extrusionOk="0">
                    <a:moveTo>
                      <a:pt x="11" y="462"/>
                    </a:moveTo>
                    <a:cubicBezTo>
                      <a:pt x="38" y="449"/>
                      <a:pt x="64" y="433"/>
                      <a:pt x="85" y="412"/>
                    </a:cubicBezTo>
                    <a:cubicBezTo>
                      <a:pt x="145" y="355"/>
                      <a:pt x="175" y="267"/>
                      <a:pt x="247" y="227"/>
                    </a:cubicBezTo>
                    <a:cubicBezTo>
                      <a:pt x="317" y="188"/>
                      <a:pt x="405" y="208"/>
                      <a:pt x="484" y="192"/>
                    </a:cubicBezTo>
                    <a:cubicBezTo>
                      <a:pt x="577" y="173"/>
                      <a:pt x="652" y="106"/>
                      <a:pt x="704" y="25"/>
                    </a:cubicBezTo>
                    <a:cubicBezTo>
                      <a:pt x="621" y="-10"/>
                      <a:pt x="502" y="-14"/>
                      <a:pt x="332" y="45"/>
                    </a:cubicBezTo>
                    <a:cubicBezTo>
                      <a:pt x="3" y="160"/>
                      <a:pt x="5" y="403"/>
                      <a:pt x="1" y="427"/>
                    </a:cubicBezTo>
                    <a:cubicBezTo>
                      <a:pt x="0" y="431"/>
                      <a:pt x="4" y="444"/>
                      <a:pt x="11" y="462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1421567" y="1333518"/>
                <a:ext cx="82692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02" extrusionOk="0">
                    <a:moveTo>
                      <a:pt x="0" y="102"/>
                    </a:moveTo>
                    <a:cubicBezTo>
                      <a:pt x="-3" y="73"/>
                      <a:pt x="10" y="43"/>
                      <a:pt x="32" y="24"/>
                    </a:cubicBezTo>
                    <a:cubicBezTo>
                      <a:pt x="54" y="5"/>
                      <a:pt x="85" y="-3"/>
                      <a:pt x="113" y="1"/>
                    </a:cubicBezTo>
                    <a:cubicBezTo>
                      <a:pt x="142" y="4"/>
                      <a:pt x="170" y="18"/>
                      <a:pt x="191" y="38"/>
                    </a:cubicBezTo>
                    <a:cubicBezTo>
                      <a:pt x="157" y="24"/>
                      <a:pt x="119" y="25"/>
                      <a:pt x="85" y="36"/>
                    </a:cubicBezTo>
                    <a:cubicBezTo>
                      <a:pt x="50" y="48"/>
                      <a:pt x="18" y="70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1556213" y="1372483"/>
                <a:ext cx="50655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2" extrusionOk="0">
                    <a:moveTo>
                      <a:pt x="117" y="0"/>
                    </a:moveTo>
                    <a:cubicBezTo>
                      <a:pt x="77" y="40"/>
                      <a:pt x="49" y="46"/>
                      <a:pt x="0" y="65"/>
                    </a:cubicBezTo>
                    <a:cubicBezTo>
                      <a:pt x="9" y="87"/>
                      <a:pt x="37" y="106"/>
                      <a:pt x="56" y="112"/>
                    </a:cubicBezTo>
                    <a:cubicBezTo>
                      <a:pt x="98" y="65"/>
                      <a:pt x="94" y="53"/>
                      <a:pt x="117" y="0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1551884" y="1302779"/>
                <a:ext cx="56283" cy="11905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75" extrusionOk="0">
                    <a:moveTo>
                      <a:pt x="64" y="275"/>
                    </a:moveTo>
                    <a:cubicBezTo>
                      <a:pt x="98" y="245"/>
                      <a:pt x="122" y="204"/>
                      <a:pt x="130" y="160"/>
                    </a:cubicBezTo>
                    <a:cubicBezTo>
                      <a:pt x="66" y="130"/>
                      <a:pt x="18" y="68"/>
                      <a:pt x="0" y="0"/>
                    </a:cubicBezTo>
                    <a:cubicBezTo>
                      <a:pt x="5" y="69"/>
                      <a:pt x="39" y="137"/>
                      <a:pt x="92" y="181"/>
                    </a:cubicBezTo>
                    <a:cubicBezTo>
                      <a:pt x="84" y="211"/>
                      <a:pt x="78" y="248"/>
                      <a:pt x="64" y="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1422000" y="1421839"/>
                <a:ext cx="262365" cy="12209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2" extrusionOk="0">
                    <a:moveTo>
                      <a:pt x="0" y="251"/>
                    </a:moveTo>
                    <a:cubicBezTo>
                      <a:pt x="10" y="255"/>
                      <a:pt x="22" y="259"/>
                      <a:pt x="35" y="263"/>
                    </a:cubicBezTo>
                    <a:cubicBezTo>
                      <a:pt x="85" y="276"/>
                      <a:pt x="514" y="296"/>
                      <a:pt x="569" y="267"/>
                    </a:cubicBezTo>
                    <a:cubicBezTo>
                      <a:pt x="622" y="238"/>
                      <a:pt x="603" y="22"/>
                      <a:pt x="598" y="0"/>
                    </a:cubicBezTo>
                    <a:cubicBezTo>
                      <a:pt x="595" y="100"/>
                      <a:pt x="599" y="234"/>
                      <a:pt x="558" y="245"/>
                    </a:cubicBezTo>
                    <a:cubicBezTo>
                      <a:pt x="495" y="263"/>
                      <a:pt x="54" y="258"/>
                      <a:pt x="0" y="251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1570067" y="1231344"/>
                <a:ext cx="53685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5" extrusionOk="0">
                    <a:moveTo>
                      <a:pt x="124" y="4"/>
                    </a:moveTo>
                    <a:cubicBezTo>
                      <a:pt x="124" y="4"/>
                      <a:pt x="4" y="-18"/>
                      <a:pt x="1" y="38"/>
                    </a:cubicBezTo>
                    <a:cubicBezTo>
                      <a:pt x="-3" y="94"/>
                      <a:pt x="13" y="85"/>
                      <a:pt x="13" y="85"/>
                    </a:cubicBezTo>
                    <a:lnTo>
                      <a:pt x="124" y="4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1389529" y="1264680"/>
                <a:ext cx="90053" cy="4675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08" extrusionOk="0">
                    <a:moveTo>
                      <a:pt x="0" y="108"/>
                    </a:moveTo>
                    <a:cubicBezTo>
                      <a:pt x="0" y="108"/>
                      <a:pt x="137" y="-44"/>
                      <a:pt x="191" y="12"/>
                    </a:cubicBezTo>
                    <a:cubicBezTo>
                      <a:pt x="223" y="45"/>
                      <a:pt x="200" y="67"/>
                      <a:pt x="200" y="67"/>
                    </a:cubicBez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1594745" y="1285029"/>
                <a:ext cx="33770" cy="4762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10" extrusionOk="0">
                    <a:moveTo>
                      <a:pt x="73" y="42"/>
                    </a:moveTo>
                    <a:cubicBezTo>
                      <a:pt x="83" y="72"/>
                      <a:pt x="78" y="102"/>
                      <a:pt x="59" y="109"/>
                    </a:cubicBezTo>
                    <a:cubicBezTo>
                      <a:pt x="41" y="116"/>
                      <a:pt x="17" y="97"/>
                      <a:pt x="6" y="67"/>
                    </a:cubicBezTo>
                    <a:cubicBezTo>
                      <a:pt x="-5" y="38"/>
                      <a:pt x="1" y="8"/>
                      <a:pt x="19" y="1"/>
                    </a:cubicBezTo>
                    <a:cubicBezTo>
                      <a:pt x="38" y="-6"/>
                      <a:pt x="61" y="13"/>
                      <a:pt x="73" y="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1608599" y="1287626"/>
                <a:ext cx="25977" cy="2337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60" y="0"/>
                    </a:moveTo>
                    <a:cubicBezTo>
                      <a:pt x="60" y="0"/>
                      <a:pt x="53" y="20"/>
                      <a:pt x="37" y="35"/>
                    </a:cubicBezTo>
                    <a:cubicBezTo>
                      <a:pt x="21" y="50"/>
                      <a:pt x="0" y="54"/>
                      <a:pt x="0" y="54"/>
                    </a:cubicBezTo>
                    <a:cubicBezTo>
                      <a:pt x="0" y="54"/>
                      <a:pt x="6" y="33"/>
                      <a:pt x="22" y="19"/>
                    </a:cubicBezTo>
                    <a:cubicBezTo>
                      <a:pt x="39" y="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1531535" y="1473792"/>
                <a:ext cx="47624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9" extrusionOk="0">
                    <a:moveTo>
                      <a:pt x="0" y="38"/>
                    </a:moveTo>
                    <a:cubicBezTo>
                      <a:pt x="39" y="42"/>
                      <a:pt x="81" y="28"/>
                      <a:pt x="110" y="0"/>
                    </a:cubicBezTo>
                    <a:cubicBezTo>
                      <a:pt x="104" y="22"/>
                      <a:pt x="91" y="39"/>
                      <a:pt x="70" y="46"/>
                    </a:cubicBezTo>
                    <a:cubicBezTo>
                      <a:pt x="49" y="53"/>
                      <a:pt x="20" y="48"/>
                      <a:pt x="0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1480015" y="1443919"/>
                <a:ext cx="117761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7" extrusionOk="0">
                    <a:moveTo>
                      <a:pt x="0" y="31"/>
                    </a:moveTo>
                    <a:cubicBezTo>
                      <a:pt x="0" y="31"/>
                      <a:pt x="4" y="33"/>
                      <a:pt x="10" y="37"/>
                    </a:cubicBezTo>
                    <a:cubicBezTo>
                      <a:pt x="16" y="41"/>
                      <a:pt x="25" y="46"/>
                      <a:pt x="38" y="51"/>
                    </a:cubicBezTo>
                    <a:cubicBezTo>
                      <a:pt x="63" y="62"/>
                      <a:pt x="100" y="71"/>
                      <a:pt x="142" y="66"/>
                    </a:cubicBezTo>
                    <a:cubicBezTo>
                      <a:pt x="184" y="61"/>
                      <a:pt x="219" y="44"/>
                      <a:pt x="240" y="29"/>
                    </a:cubicBezTo>
                    <a:cubicBezTo>
                      <a:pt x="251" y="21"/>
                      <a:pt x="259" y="14"/>
                      <a:pt x="264" y="8"/>
                    </a:cubicBezTo>
                    <a:cubicBezTo>
                      <a:pt x="269" y="3"/>
                      <a:pt x="272" y="0"/>
                      <a:pt x="272" y="0"/>
                    </a:cubicBezTo>
                    <a:cubicBezTo>
                      <a:pt x="272" y="0"/>
                      <a:pt x="269" y="2"/>
                      <a:pt x="263" y="6"/>
                    </a:cubicBezTo>
                    <a:cubicBezTo>
                      <a:pt x="257" y="10"/>
                      <a:pt x="247" y="15"/>
                      <a:pt x="235" y="20"/>
                    </a:cubicBezTo>
                    <a:cubicBezTo>
                      <a:pt x="212" y="31"/>
                      <a:pt x="178" y="42"/>
                      <a:pt x="140" y="47"/>
                    </a:cubicBezTo>
                    <a:cubicBezTo>
                      <a:pt x="101" y="51"/>
                      <a:pt x="66" y="47"/>
                      <a:pt x="41" y="42"/>
                    </a:cubicBezTo>
                    <a:cubicBezTo>
                      <a:pt x="28" y="39"/>
                      <a:pt x="18" y="37"/>
                      <a:pt x="11" y="34"/>
                    </a:cubicBezTo>
                    <a:cubicBezTo>
                      <a:pt x="4" y="32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1295581" y="1386771"/>
                <a:ext cx="123389" cy="12771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5" extrusionOk="0">
                    <a:moveTo>
                      <a:pt x="285" y="286"/>
                    </a:moveTo>
                    <a:cubicBezTo>
                      <a:pt x="206" y="309"/>
                      <a:pt x="134" y="284"/>
                      <a:pt x="90" y="257"/>
                    </a:cubicBezTo>
                    <a:cubicBezTo>
                      <a:pt x="80" y="251"/>
                      <a:pt x="72" y="245"/>
                      <a:pt x="65" y="239"/>
                    </a:cubicBezTo>
                    <a:cubicBezTo>
                      <a:pt x="29" y="208"/>
                      <a:pt x="-29" y="73"/>
                      <a:pt x="16" y="20"/>
                    </a:cubicBezTo>
                    <a:cubicBezTo>
                      <a:pt x="46" y="-17"/>
                      <a:pt x="87" y="5"/>
                      <a:pt x="109" y="21"/>
                    </a:cubicBezTo>
                    <a:lnTo>
                      <a:pt x="109" y="21"/>
                    </a:lnTo>
                    <a:cubicBezTo>
                      <a:pt x="118" y="28"/>
                      <a:pt x="123" y="34"/>
                      <a:pt x="123" y="34"/>
                    </a:cubicBezTo>
                    <a:lnTo>
                      <a:pt x="285" y="286"/>
                    </a:ln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1301642" y="1390667"/>
                <a:ext cx="117328" cy="12382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6" extrusionOk="0">
                    <a:moveTo>
                      <a:pt x="271" y="277"/>
                    </a:moveTo>
                    <a:cubicBezTo>
                      <a:pt x="192" y="300"/>
                      <a:pt x="120" y="275"/>
                      <a:pt x="76" y="248"/>
                    </a:cubicBezTo>
                    <a:cubicBezTo>
                      <a:pt x="72" y="245"/>
                      <a:pt x="69" y="242"/>
                      <a:pt x="65" y="240"/>
                    </a:cubicBezTo>
                    <a:cubicBezTo>
                      <a:pt x="29" y="208"/>
                      <a:pt x="-28" y="73"/>
                      <a:pt x="16" y="21"/>
                    </a:cubicBezTo>
                    <a:cubicBezTo>
                      <a:pt x="41" y="-9"/>
                      <a:pt x="72" y="-1"/>
                      <a:pt x="95" y="12"/>
                    </a:cubicBezTo>
                    <a:lnTo>
                      <a:pt x="95" y="12"/>
                    </a:lnTo>
                    <a:cubicBezTo>
                      <a:pt x="104" y="19"/>
                      <a:pt x="109" y="25"/>
                      <a:pt x="109" y="25"/>
                    </a:cubicBezTo>
                    <a:lnTo>
                      <a:pt x="271" y="277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1312032" y="1430065"/>
                <a:ext cx="70570" cy="6147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2" extrusionOk="0">
                    <a:moveTo>
                      <a:pt x="1" y="36"/>
                    </a:moveTo>
                    <a:cubicBezTo>
                      <a:pt x="2" y="48"/>
                      <a:pt x="8" y="59"/>
                      <a:pt x="15" y="68"/>
                    </a:cubicBezTo>
                    <a:cubicBezTo>
                      <a:pt x="48" y="108"/>
                      <a:pt x="107" y="126"/>
                      <a:pt x="163" y="142"/>
                    </a:cubicBezTo>
                    <a:cubicBezTo>
                      <a:pt x="141" y="125"/>
                      <a:pt x="127" y="102"/>
                      <a:pt x="120" y="76"/>
                    </a:cubicBezTo>
                    <a:cubicBezTo>
                      <a:pt x="118" y="67"/>
                      <a:pt x="117" y="58"/>
                      <a:pt x="114" y="50"/>
                    </a:cubicBezTo>
                    <a:cubicBezTo>
                      <a:pt x="101" y="15"/>
                      <a:pt x="-7" y="-35"/>
                      <a:pt x="1" y="36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6100" rIns="90000" bIns="6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3"/>
              <p:cNvSpPr/>
              <p:nvPr/>
            </p:nvSpPr>
            <p:spPr>
              <a:xfrm>
                <a:off x="1314630" y="1428766"/>
                <a:ext cx="79662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0" extrusionOk="0">
                    <a:moveTo>
                      <a:pt x="184" y="150"/>
                    </a:moveTo>
                    <a:cubicBezTo>
                      <a:pt x="184" y="150"/>
                      <a:pt x="182" y="150"/>
                      <a:pt x="181" y="150"/>
                    </a:cubicBezTo>
                    <a:cubicBezTo>
                      <a:pt x="179" y="150"/>
                      <a:pt x="176" y="149"/>
                      <a:pt x="172" y="148"/>
                    </a:cubicBezTo>
                    <a:cubicBezTo>
                      <a:pt x="165" y="147"/>
                      <a:pt x="154" y="143"/>
                      <a:pt x="143" y="137"/>
                    </a:cubicBezTo>
                    <a:cubicBezTo>
                      <a:pt x="132" y="130"/>
                      <a:pt x="120" y="120"/>
                      <a:pt x="112" y="107"/>
                    </a:cubicBezTo>
                    <a:cubicBezTo>
                      <a:pt x="103" y="93"/>
                      <a:pt x="98" y="76"/>
                      <a:pt x="99" y="57"/>
                    </a:cubicBezTo>
                    <a:cubicBezTo>
                      <a:pt x="99" y="54"/>
                      <a:pt x="100" y="52"/>
                      <a:pt x="100" y="49"/>
                    </a:cubicBez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0" y="47"/>
                    </a:lnTo>
                    <a:lnTo>
                      <a:pt x="99" y="46"/>
                    </a:lnTo>
                    <a:lnTo>
                      <a:pt x="97" y="44"/>
                    </a:lnTo>
                    <a:cubicBezTo>
                      <a:pt x="95" y="43"/>
                      <a:pt x="93" y="41"/>
                      <a:pt x="92" y="40"/>
                    </a:cubicBezTo>
                    <a:cubicBezTo>
                      <a:pt x="85" y="35"/>
                      <a:pt x="78" y="30"/>
                      <a:pt x="71" y="26"/>
                    </a:cubicBezTo>
                    <a:cubicBezTo>
                      <a:pt x="65" y="22"/>
                      <a:pt x="58" y="18"/>
                      <a:pt x="51" y="15"/>
                    </a:cubicBezTo>
                    <a:cubicBezTo>
                      <a:pt x="45" y="12"/>
                      <a:pt x="39" y="9"/>
                      <a:pt x="32" y="7"/>
                    </a:cubicBezTo>
                    <a:cubicBezTo>
                      <a:pt x="27" y="5"/>
                      <a:pt x="21" y="5"/>
                      <a:pt x="16" y="6"/>
                    </a:cubicBezTo>
                    <a:cubicBezTo>
                      <a:pt x="11" y="7"/>
                      <a:pt x="7" y="10"/>
                      <a:pt x="4" y="13"/>
                    </a:cubicBezTo>
                    <a:cubicBezTo>
                      <a:pt x="2" y="16"/>
                      <a:pt x="1" y="18"/>
                      <a:pt x="1" y="19"/>
                    </a:cubicBezTo>
                    <a:cubicBezTo>
                      <a:pt x="1" y="21"/>
                      <a:pt x="1" y="22"/>
                      <a:pt x="1" y="22"/>
                    </a:cubicBezTo>
                    <a:lnTo>
                      <a:pt x="1" y="20"/>
                    </a:lnTo>
                    <a:cubicBezTo>
                      <a:pt x="0" y="18"/>
                      <a:pt x="1" y="15"/>
                      <a:pt x="3" y="12"/>
                    </a:cubicBezTo>
                    <a:cubicBezTo>
                      <a:pt x="5" y="9"/>
                      <a:pt x="9" y="5"/>
                      <a:pt x="15" y="2"/>
                    </a:cubicBezTo>
                    <a:cubicBezTo>
                      <a:pt x="21" y="0"/>
                      <a:pt x="29" y="0"/>
                      <a:pt x="35" y="1"/>
                    </a:cubicBezTo>
                    <a:cubicBezTo>
                      <a:pt x="43" y="2"/>
                      <a:pt x="50" y="4"/>
                      <a:pt x="57" y="7"/>
                    </a:cubicBezTo>
                    <a:cubicBezTo>
                      <a:pt x="65" y="9"/>
                      <a:pt x="73" y="12"/>
                      <a:pt x="80" y="16"/>
                    </a:cubicBezTo>
                    <a:cubicBezTo>
                      <a:pt x="88" y="20"/>
                      <a:pt x="95" y="24"/>
                      <a:pt x="103" y="29"/>
                    </a:cubicBezTo>
                    <a:cubicBezTo>
                      <a:pt x="105" y="31"/>
                      <a:pt x="107" y="32"/>
                      <a:pt x="108" y="34"/>
                    </a:cubicBezTo>
                    <a:lnTo>
                      <a:pt x="111" y="36"/>
                    </a:lnTo>
                    <a:lnTo>
                      <a:pt x="115" y="39"/>
                    </a:lnTo>
                    <a:lnTo>
                      <a:pt x="117" y="41"/>
                    </a:lnTo>
                    <a:cubicBezTo>
                      <a:pt x="117" y="42"/>
                      <a:pt x="117" y="43"/>
                      <a:pt x="117" y="44"/>
                    </a:cubicBezTo>
                    <a:lnTo>
                      <a:pt x="116" y="49"/>
                    </a:lnTo>
                    <a:cubicBezTo>
                      <a:pt x="116" y="51"/>
                      <a:pt x="115" y="53"/>
                      <a:pt x="115" y="55"/>
                    </a:cubicBezTo>
                    <a:cubicBezTo>
                      <a:pt x="114" y="72"/>
                      <a:pt x="118" y="88"/>
                      <a:pt x="124" y="100"/>
                    </a:cubicBezTo>
                    <a:cubicBezTo>
                      <a:pt x="131" y="113"/>
                      <a:pt x="140" y="124"/>
                      <a:pt x="149" y="131"/>
                    </a:cubicBezTo>
                    <a:cubicBezTo>
                      <a:pt x="158" y="139"/>
                      <a:pt x="167" y="144"/>
                      <a:pt x="173" y="146"/>
                    </a:cubicBezTo>
                    <a:cubicBezTo>
                      <a:pt x="176" y="148"/>
                      <a:pt x="179" y="149"/>
                      <a:pt x="181" y="149"/>
                    </a:cubicBezTo>
                    <a:cubicBezTo>
                      <a:pt x="183" y="150"/>
                      <a:pt x="184" y="150"/>
                      <a:pt x="184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9000" rIns="90000" bIns="9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3"/>
              <p:cNvSpPr/>
              <p:nvPr/>
            </p:nvSpPr>
            <p:spPr>
              <a:xfrm>
                <a:off x="436619" y="539500"/>
                <a:ext cx="574085" cy="575814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30" extrusionOk="0">
                    <a:moveTo>
                      <a:pt x="1326" y="665"/>
                    </a:moveTo>
                    <a:cubicBezTo>
                      <a:pt x="1326" y="730"/>
                      <a:pt x="1317" y="792"/>
                      <a:pt x="1299" y="851"/>
                    </a:cubicBezTo>
                    <a:cubicBezTo>
                      <a:pt x="1296" y="864"/>
                      <a:pt x="1292" y="876"/>
                      <a:pt x="1288" y="888"/>
                    </a:cubicBezTo>
                    <a:cubicBezTo>
                      <a:pt x="1277" y="920"/>
                      <a:pt x="1263" y="952"/>
                      <a:pt x="1247" y="981"/>
                    </a:cubicBezTo>
                    <a:cubicBezTo>
                      <a:pt x="1186" y="1092"/>
                      <a:pt x="1096" y="1184"/>
                      <a:pt x="987" y="1246"/>
                    </a:cubicBezTo>
                    <a:cubicBezTo>
                      <a:pt x="976" y="1252"/>
                      <a:pt x="966" y="1257"/>
                      <a:pt x="955" y="1262"/>
                    </a:cubicBezTo>
                    <a:cubicBezTo>
                      <a:pt x="867" y="1306"/>
                      <a:pt x="768" y="1330"/>
                      <a:pt x="663" y="1330"/>
                    </a:cubicBezTo>
                    <a:cubicBezTo>
                      <a:pt x="560" y="1330"/>
                      <a:pt x="461" y="1307"/>
                      <a:pt x="374" y="1264"/>
                    </a:cubicBezTo>
                    <a:cubicBezTo>
                      <a:pt x="364" y="1259"/>
                      <a:pt x="354" y="1254"/>
                      <a:pt x="344" y="1248"/>
                    </a:cubicBezTo>
                    <a:cubicBezTo>
                      <a:pt x="214" y="1177"/>
                      <a:pt x="111" y="1063"/>
                      <a:pt x="53" y="926"/>
                    </a:cubicBezTo>
                    <a:cubicBezTo>
                      <a:pt x="49" y="915"/>
                      <a:pt x="45" y="905"/>
                      <a:pt x="41" y="894"/>
                    </a:cubicBezTo>
                    <a:cubicBezTo>
                      <a:pt x="14" y="823"/>
                      <a:pt x="0" y="746"/>
                      <a:pt x="0" y="665"/>
                    </a:cubicBezTo>
                    <a:cubicBezTo>
                      <a:pt x="0" y="565"/>
                      <a:pt x="23" y="469"/>
                      <a:pt x="62" y="384"/>
                    </a:cubicBezTo>
                    <a:cubicBezTo>
                      <a:pt x="67" y="373"/>
                      <a:pt x="73" y="363"/>
                      <a:pt x="78" y="353"/>
                    </a:cubicBezTo>
                    <a:cubicBezTo>
                      <a:pt x="111" y="291"/>
                      <a:pt x="154" y="234"/>
                      <a:pt x="203" y="186"/>
                    </a:cubicBezTo>
                    <a:cubicBezTo>
                      <a:pt x="258" y="133"/>
                      <a:pt x="322" y="89"/>
                      <a:pt x="392" y="58"/>
                    </a:cubicBezTo>
                    <a:cubicBezTo>
                      <a:pt x="403" y="53"/>
                      <a:pt x="414" y="48"/>
                      <a:pt x="425" y="44"/>
                    </a:cubicBezTo>
                    <a:cubicBezTo>
                      <a:pt x="499" y="16"/>
                      <a:pt x="579" y="0"/>
                      <a:pt x="663" y="0"/>
                    </a:cubicBezTo>
                    <a:cubicBezTo>
                      <a:pt x="717" y="0"/>
                      <a:pt x="771" y="7"/>
                      <a:pt x="821" y="19"/>
                    </a:cubicBezTo>
                    <a:cubicBezTo>
                      <a:pt x="833" y="22"/>
                      <a:pt x="844" y="26"/>
                      <a:pt x="855" y="29"/>
                    </a:cubicBezTo>
                    <a:cubicBezTo>
                      <a:pt x="1017" y="78"/>
                      <a:pt x="1152" y="186"/>
                      <a:pt x="1235" y="329"/>
                    </a:cubicBezTo>
                    <a:cubicBezTo>
                      <a:pt x="1241" y="339"/>
                      <a:pt x="1246" y="349"/>
                      <a:pt x="1251" y="359"/>
                    </a:cubicBezTo>
                    <a:cubicBezTo>
                      <a:pt x="1299" y="450"/>
                      <a:pt x="1326" y="555"/>
                      <a:pt x="132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606333" y="558550"/>
                <a:ext cx="257602" cy="52732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218" extrusionOk="0">
                    <a:moveTo>
                      <a:pt x="595" y="1202"/>
                    </a:moveTo>
                    <a:cubicBezTo>
                      <a:pt x="584" y="1208"/>
                      <a:pt x="574" y="1213"/>
                      <a:pt x="563" y="1218"/>
                    </a:cubicBezTo>
                    <a:cubicBezTo>
                      <a:pt x="434" y="1086"/>
                      <a:pt x="325" y="935"/>
                      <a:pt x="236" y="772"/>
                    </a:cubicBezTo>
                    <a:cubicBezTo>
                      <a:pt x="231" y="762"/>
                      <a:pt x="225" y="752"/>
                      <a:pt x="220" y="742"/>
                    </a:cubicBezTo>
                    <a:cubicBezTo>
                      <a:pt x="203" y="708"/>
                      <a:pt x="187" y="675"/>
                      <a:pt x="171" y="640"/>
                    </a:cubicBezTo>
                    <a:cubicBezTo>
                      <a:pt x="166" y="630"/>
                      <a:pt x="162" y="620"/>
                      <a:pt x="157" y="610"/>
                    </a:cubicBezTo>
                    <a:cubicBezTo>
                      <a:pt x="147" y="586"/>
                      <a:pt x="137" y="563"/>
                      <a:pt x="128" y="540"/>
                    </a:cubicBezTo>
                    <a:cubicBezTo>
                      <a:pt x="124" y="528"/>
                      <a:pt x="120" y="518"/>
                      <a:pt x="116" y="506"/>
                    </a:cubicBezTo>
                    <a:cubicBezTo>
                      <a:pt x="57" y="348"/>
                      <a:pt x="17" y="182"/>
                      <a:pt x="0" y="14"/>
                    </a:cubicBezTo>
                    <a:cubicBezTo>
                      <a:pt x="11" y="9"/>
                      <a:pt x="22" y="4"/>
                      <a:pt x="33" y="0"/>
                    </a:cubicBezTo>
                    <a:cubicBezTo>
                      <a:pt x="50" y="172"/>
                      <a:pt x="90" y="341"/>
                      <a:pt x="150" y="503"/>
                    </a:cubicBezTo>
                    <a:cubicBezTo>
                      <a:pt x="154" y="513"/>
                      <a:pt x="159" y="524"/>
                      <a:pt x="162" y="534"/>
                    </a:cubicBezTo>
                    <a:cubicBezTo>
                      <a:pt x="171" y="555"/>
                      <a:pt x="179" y="575"/>
                      <a:pt x="188" y="595"/>
                    </a:cubicBezTo>
                    <a:cubicBezTo>
                      <a:pt x="192" y="606"/>
                      <a:pt x="197" y="616"/>
                      <a:pt x="202" y="626"/>
                    </a:cubicBezTo>
                    <a:cubicBezTo>
                      <a:pt x="216" y="658"/>
                      <a:pt x="231" y="689"/>
                      <a:pt x="247" y="720"/>
                    </a:cubicBezTo>
                    <a:cubicBezTo>
                      <a:pt x="253" y="730"/>
                      <a:pt x="257" y="740"/>
                      <a:pt x="263" y="750"/>
                    </a:cubicBezTo>
                    <a:cubicBezTo>
                      <a:pt x="352" y="916"/>
                      <a:pt x="463" y="1068"/>
                      <a:pt x="595" y="12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463461" y="547726"/>
                <a:ext cx="34332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793" h="565" extrusionOk="0">
                    <a:moveTo>
                      <a:pt x="793" y="10"/>
                    </a:moveTo>
                    <a:cubicBezTo>
                      <a:pt x="781" y="29"/>
                      <a:pt x="770" y="48"/>
                      <a:pt x="763" y="67"/>
                    </a:cubicBezTo>
                    <a:cubicBezTo>
                      <a:pt x="743" y="116"/>
                      <a:pt x="731" y="169"/>
                      <a:pt x="720" y="221"/>
                    </a:cubicBezTo>
                    <a:cubicBezTo>
                      <a:pt x="711" y="260"/>
                      <a:pt x="702" y="300"/>
                      <a:pt x="690" y="339"/>
                    </a:cubicBezTo>
                    <a:cubicBezTo>
                      <a:pt x="653" y="453"/>
                      <a:pt x="585" y="532"/>
                      <a:pt x="502" y="557"/>
                    </a:cubicBezTo>
                    <a:cubicBezTo>
                      <a:pt x="499" y="558"/>
                      <a:pt x="496" y="559"/>
                      <a:pt x="492" y="559"/>
                    </a:cubicBezTo>
                    <a:cubicBezTo>
                      <a:pt x="481" y="562"/>
                      <a:pt x="470" y="564"/>
                      <a:pt x="458" y="565"/>
                    </a:cubicBezTo>
                    <a:cubicBezTo>
                      <a:pt x="452" y="565"/>
                      <a:pt x="447" y="565"/>
                      <a:pt x="441" y="565"/>
                    </a:cubicBezTo>
                    <a:cubicBezTo>
                      <a:pt x="354" y="565"/>
                      <a:pt x="269" y="517"/>
                      <a:pt x="195" y="466"/>
                    </a:cubicBezTo>
                    <a:cubicBezTo>
                      <a:pt x="135" y="426"/>
                      <a:pt x="68" y="381"/>
                      <a:pt x="0" y="365"/>
                    </a:cubicBezTo>
                    <a:cubicBezTo>
                      <a:pt x="5" y="354"/>
                      <a:pt x="11" y="344"/>
                      <a:pt x="16" y="334"/>
                    </a:cubicBezTo>
                    <a:cubicBezTo>
                      <a:pt x="87" y="353"/>
                      <a:pt x="153" y="397"/>
                      <a:pt x="214" y="439"/>
                    </a:cubicBezTo>
                    <a:cubicBezTo>
                      <a:pt x="285" y="487"/>
                      <a:pt x="367" y="533"/>
                      <a:pt x="446" y="531"/>
                    </a:cubicBezTo>
                    <a:cubicBezTo>
                      <a:pt x="458" y="531"/>
                      <a:pt x="469" y="530"/>
                      <a:pt x="480" y="528"/>
                    </a:cubicBezTo>
                    <a:cubicBezTo>
                      <a:pt x="484" y="527"/>
                      <a:pt x="488" y="526"/>
                      <a:pt x="492" y="524"/>
                    </a:cubicBezTo>
                    <a:cubicBezTo>
                      <a:pt x="595" y="494"/>
                      <a:pt x="642" y="378"/>
                      <a:pt x="658" y="329"/>
                    </a:cubicBezTo>
                    <a:cubicBezTo>
                      <a:pt x="670" y="291"/>
                      <a:pt x="679" y="252"/>
                      <a:pt x="687" y="213"/>
                    </a:cubicBezTo>
                    <a:cubicBezTo>
                      <a:pt x="699" y="161"/>
                      <a:pt x="711" y="106"/>
                      <a:pt x="732" y="55"/>
                    </a:cubicBezTo>
                    <a:cubicBezTo>
                      <a:pt x="739" y="37"/>
                      <a:pt x="749" y="18"/>
                      <a:pt x="759" y="0"/>
                    </a:cubicBezTo>
                    <a:cubicBezTo>
                      <a:pt x="771" y="3"/>
                      <a:pt x="782" y="7"/>
                      <a:pt x="793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585552" y="829139"/>
                <a:ext cx="413462" cy="257601"/>
              </a:xfrm>
              <a:custGeom>
                <a:avLst/>
                <a:gdLst/>
                <a:ahLst/>
                <a:cxnLst/>
                <a:rect l="l" t="t" r="r" b="b"/>
                <a:pathLst>
                  <a:path w="955" h="595" extrusionOk="0">
                    <a:moveTo>
                      <a:pt x="955" y="182"/>
                    </a:moveTo>
                    <a:cubicBezTo>
                      <a:pt x="952" y="195"/>
                      <a:pt x="948" y="207"/>
                      <a:pt x="944" y="219"/>
                    </a:cubicBezTo>
                    <a:cubicBezTo>
                      <a:pt x="839" y="106"/>
                      <a:pt x="690" y="16"/>
                      <a:pt x="522" y="37"/>
                    </a:cubicBezTo>
                    <a:cubicBezTo>
                      <a:pt x="448" y="46"/>
                      <a:pt x="376" y="76"/>
                      <a:pt x="311" y="125"/>
                    </a:cubicBezTo>
                    <a:cubicBezTo>
                      <a:pt x="302" y="132"/>
                      <a:pt x="293" y="139"/>
                      <a:pt x="284" y="147"/>
                    </a:cubicBezTo>
                    <a:cubicBezTo>
                      <a:pt x="236" y="188"/>
                      <a:pt x="192" y="240"/>
                      <a:pt x="154" y="300"/>
                    </a:cubicBezTo>
                    <a:cubicBezTo>
                      <a:pt x="98" y="391"/>
                      <a:pt x="60" y="492"/>
                      <a:pt x="30" y="595"/>
                    </a:cubicBezTo>
                    <a:cubicBezTo>
                      <a:pt x="20" y="590"/>
                      <a:pt x="10" y="585"/>
                      <a:pt x="0" y="579"/>
                    </a:cubicBezTo>
                    <a:cubicBezTo>
                      <a:pt x="30" y="477"/>
                      <a:pt x="69" y="374"/>
                      <a:pt x="126" y="282"/>
                    </a:cubicBezTo>
                    <a:cubicBezTo>
                      <a:pt x="167" y="216"/>
                      <a:pt x="215" y="161"/>
                      <a:pt x="268" y="117"/>
                    </a:cubicBezTo>
                    <a:cubicBezTo>
                      <a:pt x="277" y="109"/>
                      <a:pt x="286" y="102"/>
                      <a:pt x="295" y="95"/>
                    </a:cubicBezTo>
                    <a:cubicBezTo>
                      <a:pt x="364" y="44"/>
                      <a:pt x="440" y="12"/>
                      <a:pt x="518" y="3"/>
                    </a:cubicBezTo>
                    <a:cubicBezTo>
                      <a:pt x="691" y="-18"/>
                      <a:pt x="845" y="70"/>
                      <a:pt x="955" y="1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454370" y="681939"/>
                <a:ext cx="523863" cy="258467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97" extrusionOk="0">
                    <a:moveTo>
                      <a:pt x="1210" y="30"/>
                    </a:moveTo>
                    <a:lnTo>
                      <a:pt x="553" y="341"/>
                    </a:lnTo>
                    <a:lnTo>
                      <a:pt x="522" y="355"/>
                    </a:lnTo>
                    <a:lnTo>
                      <a:pt x="12" y="597"/>
                    </a:lnTo>
                    <a:cubicBezTo>
                      <a:pt x="8" y="586"/>
                      <a:pt x="4" y="576"/>
                      <a:pt x="0" y="565"/>
                    </a:cubicBezTo>
                    <a:lnTo>
                      <a:pt x="508" y="325"/>
                    </a:lnTo>
                    <a:lnTo>
                      <a:pt x="539" y="310"/>
                    </a:lnTo>
                    <a:lnTo>
                      <a:pt x="1194" y="0"/>
                    </a:lnTo>
                    <a:cubicBezTo>
                      <a:pt x="1200" y="10"/>
                      <a:pt x="1205" y="20"/>
                      <a:pt x="1210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1" name="Google Shape;1361;p23"/>
            <p:cNvSpPr/>
            <p:nvPr/>
          </p:nvSpPr>
          <p:spPr>
            <a:xfrm rot="317089" flipH="1">
              <a:off x="1401212" y="4376166"/>
              <a:ext cx="1757652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3"/>
            <p:cNvSpPr/>
            <p:nvPr/>
          </p:nvSpPr>
          <p:spPr>
            <a:xfrm rot="10800000" flipH="1">
              <a:off x="545025" y="247542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3"/>
            <p:cNvSpPr/>
            <p:nvPr/>
          </p:nvSpPr>
          <p:spPr>
            <a:xfrm rot="10800000" flipH="1">
              <a:off x="663646" y="2170364"/>
              <a:ext cx="217799" cy="3050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4" name="Google Shape;1364;p23"/>
            <p:cNvGrpSpPr/>
            <p:nvPr/>
          </p:nvGrpSpPr>
          <p:grpSpPr>
            <a:xfrm>
              <a:off x="2375463" y="539496"/>
              <a:ext cx="399431" cy="428954"/>
              <a:chOff x="2375463" y="539496"/>
              <a:chExt cx="399431" cy="428954"/>
            </a:xfrm>
          </p:grpSpPr>
          <p:sp>
            <p:nvSpPr>
              <p:cNvPr id="1365" name="Google Shape;1365;p23"/>
              <p:cNvSpPr/>
              <p:nvPr/>
            </p:nvSpPr>
            <p:spPr>
              <a:xfrm rot="10800000" flipH="1">
                <a:off x="2375463" y="73401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 rot="10800000" flipH="1">
                <a:off x="2682437" y="7826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 rot="10800000" flipH="1">
                <a:off x="2614462" y="5394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68" name="Google Shape;13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423" y="1201773"/>
            <a:ext cx="4945575" cy="8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hasa 17">
            <a:hlinkClick r:id="" action="ppaction://media"/>
            <a:extLst>
              <a:ext uri="{FF2B5EF4-FFF2-40B4-BE49-F238E27FC236}">
                <a16:creationId xmlns:a16="http://schemas.microsoft.com/office/drawing/2014/main" id="{B0287977-C9EC-3F52-7390-D80411AF5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6673" y="2700743"/>
            <a:ext cx="891509" cy="891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"/>
          <p:cNvSpPr txBox="1">
            <a:spLocks noGrp="1"/>
          </p:cNvSpPr>
          <p:nvPr>
            <p:ph type="title"/>
          </p:nvPr>
        </p:nvSpPr>
        <p:spPr>
          <a:xfrm>
            <a:off x="988925" y="896750"/>
            <a:ext cx="41229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Challenges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Faced</a:t>
            </a:r>
            <a:endParaRPr/>
          </a:p>
        </p:txBody>
      </p:sp>
      <p:sp>
        <p:nvSpPr>
          <p:cNvPr id="1374" name="Google Shape;1374;p8"/>
          <p:cNvSpPr txBox="1">
            <a:spLocks noGrp="1"/>
          </p:cNvSpPr>
          <p:nvPr>
            <p:ph type="subTitle" idx="1"/>
          </p:nvPr>
        </p:nvSpPr>
        <p:spPr>
          <a:xfrm>
            <a:off x="988925" y="2116150"/>
            <a:ext cx="412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This is our first hackathon - figuring out how hackathons work</a:t>
            </a: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Ensuring data quality and consistency across different datasets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Interpreting the model output into actionable insights</a:t>
            </a:r>
            <a:endParaRPr dirty="0"/>
          </a:p>
        </p:txBody>
      </p:sp>
      <p:grpSp>
        <p:nvGrpSpPr>
          <p:cNvPr id="1375" name="Google Shape;1375;p8"/>
          <p:cNvGrpSpPr/>
          <p:nvPr/>
        </p:nvGrpSpPr>
        <p:grpSpPr>
          <a:xfrm>
            <a:off x="5417376" y="444252"/>
            <a:ext cx="3201262" cy="4788123"/>
            <a:chOff x="5417376" y="444252"/>
            <a:chExt cx="3201262" cy="4788123"/>
          </a:xfrm>
        </p:grpSpPr>
        <p:sp>
          <p:nvSpPr>
            <p:cNvPr id="1376" name="Google Shape;1376;p8"/>
            <p:cNvSpPr/>
            <p:nvPr/>
          </p:nvSpPr>
          <p:spPr>
            <a:xfrm>
              <a:off x="6576223" y="444252"/>
              <a:ext cx="2042415" cy="855025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417376" y="1969863"/>
              <a:ext cx="1292199" cy="456709"/>
            </a:xfrm>
            <a:custGeom>
              <a:avLst/>
              <a:gdLst/>
              <a:ahLst/>
              <a:cxnLst/>
              <a:rect l="l" t="t" r="r" b="b"/>
              <a:pathLst>
                <a:path w="5755" h="2034" extrusionOk="0">
                  <a:moveTo>
                    <a:pt x="5732" y="2034"/>
                  </a:moveTo>
                  <a:cubicBezTo>
                    <a:pt x="5755" y="1757"/>
                    <a:pt x="5779" y="1475"/>
                    <a:pt x="5707" y="1207"/>
                  </a:cubicBezTo>
                  <a:cubicBezTo>
                    <a:pt x="5635" y="939"/>
                    <a:pt x="5449" y="685"/>
                    <a:pt x="5181" y="611"/>
                  </a:cubicBezTo>
                  <a:cubicBezTo>
                    <a:pt x="4914" y="538"/>
                    <a:pt x="4583" y="711"/>
                    <a:pt x="4554" y="986"/>
                  </a:cubicBezTo>
                  <a:cubicBezTo>
                    <a:pt x="4538" y="784"/>
                    <a:pt x="4521" y="578"/>
                    <a:pt x="4441" y="392"/>
                  </a:cubicBezTo>
                  <a:cubicBezTo>
                    <a:pt x="4360" y="206"/>
                    <a:pt x="4203" y="41"/>
                    <a:pt x="4003" y="6"/>
                  </a:cubicBezTo>
                  <a:cubicBezTo>
                    <a:pt x="3771" y="-33"/>
                    <a:pt x="3539" y="114"/>
                    <a:pt x="3408" y="310"/>
                  </a:cubicBezTo>
                  <a:cubicBezTo>
                    <a:pt x="3278" y="506"/>
                    <a:pt x="3227" y="743"/>
                    <a:pt x="3180" y="974"/>
                  </a:cubicBezTo>
                  <a:cubicBezTo>
                    <a:pt x="3087" y="765"/>
                    <a:pt x="2742" y="743"/>
                    <a:pt x="2623" y="937"/>
                  </a:cubicBezTo>
                  <a:cubicBezTo>
                    <a:pt x="2608" y="729"/>
                    <a:pt x="2529" y="520"/>
                    <a:pt x="2381" y="373"/>
                  </a:cubicBezTo>
                  <a:cubicBezTo>
                    <a:pt x="2233" y="226"/>
                    <a:pt x="2011" y="147"/>
                    <a:pt x="1807" y="194"/>
                  </a:cubicBezTo>
                  <a:cubicBezTo>
                    <a:pt x="1574" y="249"/>
                    <a:pt x="1400" y="455"/>
                    <a:pt x="1318" y="680"/>
                  </a:cubicBezTo>
                  <a:cubicBezTo>
                    <a:pt x="1237" y="906"/>
                    <a:pt x="1233" y="1151"/>
                    <a:pt x="1229" y="1390"/>
                  </a:cubicBezTo>
                  <a:cubicBezTo>
                    <a:pt x="1041" y="1162"/>
                    <a:pt x="701" y="1075"/>
                    <a:pt x="426" y="1185"/>
                  </a:cubicBezTo>
                  <a:cubicBezTo>
                    <a:pt x="200" y="1276"/>
                    <a:pt x="-156" y="1668"/>
                    <a:pt x="76" y="1915"/>
                  </a:cubicBezTo>
                  <a:cubicBezTo>
                    <a:pt x="197" y="2044"/>
                    <a:pt x="443" y="1996"/>
                    <a:pt x="601" y="1997"/>
                  </a:cubicBezTo>
                  <a:cubicBezTo>
                    <a:pt x="841" y="1999"/>
                    <a:pt x="1081" y="2001"/>
                    <a:pt x="1321" y="2002"/>
                  </a:cubicBezTo>
                  <a:cubicBezTo>
                    <a:pt x="2259" y="2009"/>
                    <a:pt x="3196" y="2015"/>
                    <a:pt x="4134" y="2022"/>
                  </a:cubicBezTo>
                  <a:cubicBezTo>
                    <a:pt x="4667" y="2026"/>
                    <a:pt x="5199" y="2030"/>
                    <a:pt x="5732" y="2034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"/>
            <p:cNvSpPr/>
            <p:nvPr/>
          </p:nvSpPr>
          <p:spPr>
            <a:xfrm rot="-317094">
              <a:off x="5707604" y="4672502"/>
              <a:ext cx="2283691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56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9" name="Google Shape;1379;p8"/>
            <p:cNvGrpSpPr/>
            <p:nvPr/>
          </p:nvGrpSpPr>
          <p:grpSpPr>
            <a:xfrm flipH="1">
              <a:off x="6162381" y="628598"/>
              <a:ext cx="1417823" cy="4364117"/>
              <a:chOff x="3160148" y="-92550"/>
              <a:chExt cx="1768300" cy="5442900"/>
            </a:xfrm>
          </p:grpSpPr>
          <p:sp>
            <p:nvSpPr>
              <p:cNvPr id="1380" name="Google Shape;1380;p8"/>
              <p:cNvSpPr/>
              <p:nvPr/>
            </p:nvSpPr>
            <p:spPr>
              <a:xfrm>
                <a:off x="3492600" y="3070494"/>
                <a:ext cx="630511" cy="1768766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1320" y="0"/>
                    </a:lnTo>
                    <a:cubicBezTo>
                      <a:pt x="1233" y="416"/>
                      <a:pt x="1151" y="771"/>
                      <a:pt x="1107" y="866"/>
                    </a:cubicBezTo>
                    <a:cubicBezTo>
                      <a:pt x="985" y="1131"/>
                      <a:pt x="490" y="3703"/>
                      <a:pt x="49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205748" y="3044700"/>
                <a:ext cx="491034" cy="1884359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1028" y="0"/>
                    </a:lnTo>
                    <a:cubicBezTo>
                      <a:pt x="976" y="368"/>
                      <a:pt x="925" y="659"/>
                      <a:pt x="901" y="728"/>
                    </a:cubicBezTo>
                    <a:cubicBezTo>
                      <a:pt x="835" y="918"/>
                      <a:pt x="663" y="3945"/>
                      <a:pt x="663" y="3945"/>
                    </a:cubicBez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3492600" y="3070494"/>
                <a:ext cx="354901" cy="176876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729" y="0"/>
                    </a:lnTo>
                    <a:cubicBezTo>
                      <a:pt x="737" y="189"/>
                      <a:pt x="743" y="309"/>
                      <a:pt x="743" y="309"/>
                    </a:cubicBezTo>
                    <a:cubicBezTo>
                      <a:pt x="743" y="309"/>
                      <a:pt x="305" y="1371"/>
                      <a:pt x="263" y="1413"/>
                    </a:cubicBezTo>
                    <a:cubicBezTo>
                      <a:pt x="228" y="1448"/>
                      <a:pt x="110" y="3172"/>
                      <a:pt x="8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3472538" y="4583711"/>
                <a:ext cx="333407" cy="2555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35" extrusionOk="0">
                    <a:moveTo>
                      <a:pt x="0" y="535"/>
                    </a:moveTo>
                    <a:lnTo>
                      <a:pt x="0" y="0"/>
                    </a:lnTo>
                    <a:lnTo>
                      <a:pt x="698" y="0"/>
                    </a:lnTo>
                    <a:lnTo>
                      <a:pt x="581" y="529"/>
                    </a:lnTo>
                    <a:lnTo>
                      <a:pt x="0" y="5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4205748" y="3044700"/>
                <a:ext cx="180078" cy="188435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374" y="0"/>
                    </a:lnTo>
                    <a:lnTo>
                      <a:pt x="377" y="460"/>
                    </a:lnTo>
                    <a:lnTo>
                      <a:pt x="125" y="1441"/>
                    </a:lnTo>
                    <a:lnTo>
                      <a:pt x="274" y="3945"/>
                    </a:ln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4235840" y="4606638"/>
                <a:ext cx="337706" cy="313343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56" extrusionOk="0">
                    <a:moveTo>
                      <a:pt x="49" y="656"/>
                    </a:moveTo>
                    <a:lnTo>
                      <a:pt x="0" y="37"/>
                    </a:lnTo>
                    <a:lnTo>
                      <a:pt x="707" y="0"/>
                    </a:lnTo>
                    <a:lnTo>
                      <a:pt x="680" y="633"/>
                    </a:lnTo>
                    <a:lnTo>
                      <a:pt x="49" y="6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4225332" y="4908995"/>
                <a:ext cx="680188" cy="286594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600" extrusionOk="0">
                    <a:moveTo>
                      <a:pt x="1424" y="585"/>
                    </a:moveTo>
                    <a:cubicBezTo>
                      <a:pt x="1420" y="559"/>
                      <a:pt x="1409" y="528"/>
                      <a:pt x="1377" y="513"/>
                    </a:cubicBezTo>
                    <a:cubicBezTo>
                      <a:pt x="1285" y="467"/>
                      <a:pt x="948" y="327"/>
                      <a:pt x="857" y="248"/>
                    </a:cubicBezTo>
                    <a:cubicBezTo>
                      <a:pt x="787" y="187"/>
                      <a:pt x="725" y="55"/>
                      <a:pt x="702" y="0"/>
                    </a:cubicBezTo>
                    <a:lnTo>
                      <a:pt x="71" y="23"/>
                    </a:lnTo>
                    <a:cubicBezTo>
                      <a:pt x="33" y="196"/>
                      <a:pt x="6" y="530"/>
                      <a:pt x="0" y="600"/>
                    </a:cubicBezTo>
                    <a:lnTo>
                      <a:pt x="1424" y="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4225332" y="5188424"/>
                <a:ext cx="681143" cy="79769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67" extrusionOk="0">
                    <a:moveTo>
                      <a:pt x="1426" y="152"/>
                    </a:moveTo>
                    <a:lnTo>
                      <a:pt x="2" y="167"/>
                    </a:lnTo>
                    <a:lnTo>
                      <a:pt x="0" y="15"/>
                    </a:lnTo>
                    <a:lnTo>
                      <a:pt x="1424" y="0"/>
                    </a:lnTo>
                    <a:lnTo>
                      <a:pt x="1426" y="1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4573546" y="4993540"/>
                <a:ext cx="101742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4"/>
                    </a:moveTo>
                    <a:cubicBezTo>
                      <a:pt x="8" y="116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1" y="166"/>
                      <a:pt x="30" y="164"/>
                      <a:pt x="39" y="162"/>
                    </a:cubicBezTo>
                    <a:cubicBezTo>
                      <a:pt x="70" y="155"/>
                      <a:pt x="99" y="141"/>
                      <a:pt x="126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4625134" y="5031753"/>
                <a:ext cx="101742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0" y="133"/>
                      <a:pt x="-5" y="154"/>
                      <a:pt x="12" y="161"/>
                    </a:cubicBezTo>
                    <a:cubicBezTo>
                      <a:pt x="21" y="165"/>
                      <a:pt x="30" y="164"/>
                      <a:pt x="39" y="162"/>
                    </a:cubicBezTo>
                    <a:cubicBezTo>
                      <a:pt x="71" y="156"/>
                      <a:pt x="99" y="141"/>
                      <a:pt x="127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4688663" y="5056591"/>
                <a:ext cx="101264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0" y="166"/>
                      <a:pt x="30" y="165"/>
                      <a:pt x="39" y="163"/>
                    </a:cubicBezTo>
                    <a:cubicBezTo>
                      <a:pt x="70" y="156"/>
                      <a:pt x="99" y="141"/>
                      <a:pt x="126" y="125"/>
                    </a:cubicBezTo>
                    <a:cubicBezTo>
                      <a:pt x="156" y="106"/>
                      <a:pt x="187" y="86"/>
                      <a:pt x="206" y="56"/>
                    </a:cubicBezTo>
                    <a:cubicBezTo>
                      <a:pt x="225" y="23"/>
                      <a:pt x="198" y="-6"/>
                      <a:pt x="164" y="2"/>
                    </a:cubicBezTo>
                    <a:cubicBezTo>
                      <a:pt x="105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3381305" y="4836391"/>
                <a:ext cx="424640" cy="51395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076" extrusionOk="0">
                    <a:moveTo>
                      <a:pt x="888" y="792"/>
                    </a:moveTo>
                    <a:cubicBezTo>
                      <a:pt x="898" y="888"/>
                      <a:pt x="483" y="1102"/>
                      <a:pt x="408" y="1074"/>
                    </a:cubicBezTo>
                    <a:cubicBezTo>
                      <a:pt x="332" y="1045"/>
                      <a:pt x="30" y="847"/>
                      <a:pt x="2" y="720"/>
                    </a:cubicBezTo>
                    <a:cubicBezTo>
                      <a:pt x="-7" y="680"/>
                      <a:pt x="9" y="594"/>
                      <a:pt x="34" y="495"/>
                    </a:cubicBezTo>
                    <a:cubicBezTo>
                      <a:pt x="89" y="281"/>
                      <a:pt x="191" y="6"/>
                      <a:pt x="191" y="6"/>
                    </a:cubicBezTo>
                    <a:lnTo>
                      <a:pt x="772" y="0"/>
                    </a:lnTo>
                    <a:cubicBezTo>
                      <a:pt x="772" y="0"/>
                      <a:pt x="837" y="423"/>
                      <a:pt x="870" y="650"/>
                    </a:cubicBezTo>
                    <a:cubicBezTo>
                      <a:pt x="880" y="718"/>
                      <a:pt x="887" y="770"/>
                      <a:pt x="888" y="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3381305" y="5072831"/>
                <a:ext cx="424640" cy="277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81" extrusionOk="0">
                    <a:moveTo>
                      <a:pt x="888" y="297"/>
                    </a:moveTo>
                    <a:cubicBezTo>
                      <a:pt x="898" y="393"/>
                      <a:pt x="483" y="607"/>
                      <a:pt x="408" y="579"/>
                    </a:cubicBezTo>
                    <a:cubicBezTo>
                      <a:pt x="332" y="550"/>
                      <a:pt x="30" y="352"/>
                      <a:pt x="2" y="225"/>
                    </a:cubicBezTo>
                    <a:cubicBezTo>
                      <a:pt x="-7" y="185"/>
                      <a:pt x="9" y="99"/>
                      <a:pt x="34" y="0"/>
                    </a:cubicBezTo>
                    <a:cubicBezTo>
                      <a:pt x="143" y="123"/>
                      <a:pt x="321" y="298"/>
                      <a:pt x="444" y="297"/>
                    </a:cubicBezTo>
                    <a:cubicBezTo>
                      <a:pt x="547" y="296"/>
                      <a:pt x="727" y="223"/>
                      <a:pt x="870" y="155"/>
                    </a:cubicBezTo>
                    <a:cubicBezTo>
                      <a:pt x="880" y="223"/>
                      <a:pt x="887" y="275"/>
                      <a:pt x="888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3552785" y="4915205"/>
                <a:ext cx="112728" cy="5923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16" y="55"/>
                    </a:moveTo>
                    <a:cubicBezTo>
                      <a:pt x="40" y="75"/>
                      <a:pt x="69" y="90"/>
                      <a:pt x="99" y="101"/>
                    </a:cubicBezTo>
                    <a:cubicBezTo>
                      <a:pt x="131" y="114"/>
                      <a:pt x="166" y="127"/>
                      <a:pt x="202" y="123"/>
                    </a:cubicBezTo>
                    <a:cubicBezTo>
                      <a:pt x="239" y="119"/>
                      <a:pt x="246" y="79"/>
                      <a:pt x="220" y="57"/>
                    </a:cubicBez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2"/>
                      <a:pt x="32" y="2"/>
                      <a:pt x="30" y="3"/>
                    </a:cubicBezTo>
                    <a:cubicBezTo>
                      <a:pt x="15" y="5"/>
                      <a:pt x="-4" y="14"/>
                      <a:pt x="0" y="32"/>
                    </a:cubicBezTo>
                    <a:cubicBezTo>
                      <a:pt x="2" y="41"/>
                      <a:pt x="9" y="48"/>
                      <a:pt x="16" y="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3553263" y="4979688"/>
                <a:ext cx="112728" cy="58752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3" extrusionOk="0">
                    <a:moveTo>
                      <a:pt x="202" y="123"/>
                    </a:moveTo>
                    <a:cubicBezTo>
                      <a:pt x="240" y="119"/>
                      <a:pt x="246" y="79"/>
                      <a:pt x="220" y="57"/>
                    </a:cubicBezTo>
                    <a:cubicBezTo>
                      <a:pt x="174" y="18"/>
                      <a:pt x="99" y="-8"/>
                      <a:pt x="36" y="1"/>
                    </a:cubicBezTo>
                    <a:cubicBezTo>
                      <a:pt x="34" y="2"/>
                      <a:pt x="32" y="2"/>
                      <a:pt x="30" y="2"/>
                    </a:cubicBezTo>
                    <a:cubicBezTo>
                      <a:pt x="15" y="5"/>
                      <a:pt x="-3" y="14"/>
                      <a:pt x="0" y="32"/>
                    </a:cubicBezTo>
                    <a:cubicBezTo>
                      <a:pt x="2" y="41"/>
                      <a:pt x="9" y="48"/>
                      <a:pt x="16" y="54"/>
                    </a:cubicBezTo>
                    <a:cubicBezTo>
                      <a:pt x="41" y="75"/>
                      <a:pt x="69" y="89"/>
                      <a:pt x="99" y="101"/>
                    </a:cubicBezTo>
                    <a:cubicBezTo>
                      <a:pt x="132" y="113"/>
                      <a:pt x="166" y="127"/>
                      <a:pt x="202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3537023" y="5048471"/>
                <a:ext cx="112728" cy="5923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220" y="58"/>
                    </a:move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3"/>
                      <a:pt x="32" y="3"/>
                      <a:pt x="31" y="3"/>
                    </a:cubicBezTo>
                    <a:cubicBezTo>
                      <a:pt x="15" y="6"/>
                      <a:pt x="-3" y="15"/>
                      <a:pt x="0" y="33"/>
                    </a:cubicBezTo>
                    <a:cubicBezTo>
                      <a:pt x="3" y="42"/>
                      <a:pt x="9" y="49"/>
                      <a:pt x="16" y="55"/>
                    </a:cubicBezTo>
                    <a:cubicBezTo>
                      <a:pt x="41" y="76"/>
                      <a:pt x="70" y="90"/>
                      <a:pt x="99" y="102"/>
                    </a:cubicBezTo>
                    <a:cubicBezTo>
                      <a:pt x="132" y="114"/>
                      <a:pt x="166" y="127"/>
                      <a:pt x="203" y="123"/>
                    </a:cubicBezTo>
                    <a:cubicBezTo>
                      <a:pt x="240" y="120"/>
                      <a:pt x="247" y="80"/>
                      <a:pt x="220" y="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3681276" y="2338723"/>
                <a:ext cx="1037478" cy="106374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2227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2029" y="0"/>
                    </a:lnTo>
                    <a:cubicBezTo>
                      <a:pt x="2029" y="0"/>
                      <a:pt x="2051" y="327"/>
                      <a:pt x="2080" y="761"/>
                    </a:cubicBezTo>
                    <a:cubicBezTo>
                      <a:pt x="2110" y="1219"/>
                      <a:pt x="2147" y="1796"/>
                      <a:pt x="2172" y="2227"/>
                    </a:cubicBezTo>
                    <a:lnTo>
                      <a:pt x="1249" y="2217"/>
                    </a:lnTo>
                    <a:lnTo>
                      <a:pt x="1183" y="857"/>
                    </a:lnTo>
                    <a:lnTo>
                      <a:pt x="1177" y="735"/>
                    </a:lnTo>
                    <a:lnTo>
                      <a:pt x="1158" y="856"/>
                    </a:lnTo>
                    <a:lnTo>
                      <a:pt x="918" y="2213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3696561" y="2338723"/>
                <a:ext cx="978248" cy="40983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58" extrusionOk="0">
                    <a:moveTo>
                      <a:pt x="0" y="0"/>
                    </a:moveTo>
                    <a:lnTo>
                      <a:pt x="6" y="664"/>
                    </a:lnTo>
                    <a:cubicBezTo>
                      <a:pt x="433" y="793"/>
                      <a:pt x="809" y="845"/>
                      <a:pt x="1126" y="856"/>
                    </a:cubicBezTo>
                    <a:lnTo>
                      <a:pt x="1145" y="735"/>
                    </a:lnTo>
                    <a:lnTo>
                      <a:pt x="1151" y="856"/>
                    </a:lnTo>
                    <a:cubicBezTo>
                      <a:pt x="1554" y="868"/>
                      <a:pt x="1858" y="812"/>
                      <a:pt x="2048" y="761"/>
                    </a:cubicBezTo>
                    <a:cubicBezTo>
                      <a:pt x="2019" y="327"/>
                      <a:pt x="1997" y="0"/>
                      <a:pt x="19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4243483" y="2567043"/>
                <a:ext cx="86934" cy="831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40" extrusionOk="0">
                    <a:moveTo>
                      <a:pt x="6" y="378"/>
                    </a:moveTo>
                    <a:lnTo>
                      <a:pt x="0" y="257"/>
                    </a:lnTo>
                    <a:lnTo>
                      <a:pt x="35" y="0"/>
                    </a:lnTo>
                    <a:lnTo>
                      <a:pt x="182" y="1740"/>
                    </a:lnTo>
                    <a:lnTo>
                      <a:pt x="72" y="1739"/>
                    </a:lnTo>
                    <a:lnTo>
                      <a:pt x="6" y="378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3681276" y="2338723"/>
                <a:ext cx="71649" cy="1052757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204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150" y="0"/>
                    </a:lnTo>
                    <a:lnTo>
                      <a:pt x="128" y="2204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4574024" y="1568741"/>
                <a:ext cx="309046" cy="748489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567" extrusionOk="0">
                    <a:moveTo>
                      <a:pt x="635" y="1441"/>
                    </a:moveTo>
                    <a:cubicBezTo>
                      <a:pt x="632" y="1495"/>
                      <a:pt x="628" y="1538"/>
                      <a:pt x="623" y="1567"/>
                    </a:cubicBezTo>
                    <a:lnTo>
                      <a:pt x="165" y="1430"/>
                    </a:lnTo>
                    <a:lnTo>
                      <a:pt x="150" y="1307"/>
                    </a:ln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ubicBezTo>
                      <a:pt x="648" y="768"/>
                      <a:pt x="650" y="1204"/>
                      <a:pt x="635" y="1441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4645673" y="2193038"/>
                <a:ext cx="231665" cy="12419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60" extrusionOk="0">
                    <a:moveTo>
                      <a:pt x="485" y="134"/>
                    </a:moveTo>
                    <a:cubicBezTo>
                      <a:pt x="482" y="188"/>
                      <a:pt x="478" y="231"/>
                      <a:pt x="473" y="260"/>
                    </a:cubicBezTo>
                    <a:lnTo>
                      <a:pt x="15" y="123"/>
                    </a:lnTo>
                    <a:lnTo>
                      <a:pt x="0" y="0"/>
                    </a:lnTo>
                    <a:cubicBezTo>
                      <a:pt x="73" y="2"/>
                      <a:pt x="338" y="17"/>
                      <a:pt x="485" y="134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4574024" y="1568741"/>
                <a:ext cx="307613" cy="29232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644" y="497"/>
                    </a:move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3644496" y="768665"/>
                <a:ext cx="1031746" cy="1785961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3739" extrusionOk="0">
                    <a:moveTo>
                      <a:pt x="2160" y="3540"/>
                    </a:moveTo>
                    <a:cubicBezTo>
                      <a:pt x="2160" y="3540"/>
                      <a:pt x="1588" y="3681"/>
                      <a:pt x="1313" y="3730"/>
                    </a:cubicBezTo>
                    <a:cubicBezTo>
                      <a:pt x="1309" y="3731"/>
                      <a:pt x="1305" y="3732"/>
                      <a:pt x="1301" y="3732"/>
                    </a:cubicBezTo>
                    <a:cubicBezTo>
                      <a:pt x="1090" y="3769"/>
                      <a:pt x="479" y="3658"/>
                      <a:pt x="227" y="3608"/>
                    </a:cubicBezTo>
                    <a:cubicBezTo>
                      <a:pt x="158" y="3595"/>
                      <a:pt x="116" y="3586"/>
                      <a:pt x="116" y="3586"/>
                    </a:cubicBezTo>
                    <a:lnTo>
                      <a:pt x="116" y="3586"/>
                    </a:lnTo>
                    <a:cubicBezTo>
                      <a:pt x="7" y="3431"/>
                      <a:pt x="112" y="1861"/>
                      <a:pt x="112" y="1861"/>
                    </a:cubicBezTo>
                    <a:lnTo>
                      <a:pt x="91" y="1555"/>
                    </a:lnTo>
                    <a:lnTo>
                      <a:pt x="82" y="1422"/>
                    </a:lnTo>
                    <a:lnTo>
                      <a:pt x="0" y="240"/>
                    </a:lnTo>
                    <a:cubicBezTo>
                      <a:pt x="83" y="205"/>
                      <a:pt x="362" y="89"/>
                      <a:pt x="504" y="48"/>
                    </a:cubicBezTo>
                    <a:cubicBezTo>
                      <a:pt x="723" y="-15"/>
                      <a:pt x="805" y="3"/>
                      <a:pt x="805" y="3"/>
                    </a:cubicBezTo>
                    <a:lnTo>
                      <a:pt x="1306" y="48"/>
                    </a:lnTo>
                    <a:lnTo>
                      <a:pt x="1419" y="58"/>
                    </a:lnTo>
                    <a:lnTo>
                      <a:pt x="1964" y="176"/>
                    </a:lnTo>
                    <a:cubicBezTo>
                      <a:pt x="1979" y="281"/>
                      <a:pt x="1941" y="1722"/>
                      <a:pt x="1941" y="1722"/>
                    </a:cubicBezTo>
                    <a:cubicBezTo>
                      <a:pt x="1976" y="1941"/>
                      <a:pt x="2061" y="2673"/>
                      <a:pt x="2114" y="3139"/>
                    </a:cubicBezTo>
                    <a:cubicBezTo>
                      <a:pt x="2115" y="3152"/>
                      <a:pt x="2117" y="3164"/>
                      <a:pt x="2119" y="3177"/>
                    </a:cubicBezTo>
                    <a:cubicBezTo>
                      <a:pt x="2120" y="3193"/>
                      <a:pt x="2123" y="3210"/>
                      <a:pt x="2125" y="3226"/>
                    </a:cubicBezTo>
                    <a:cubicBezTo>
                      <a:pt x="2143" y="3394"/>
                      <a:pt x="2157" y="3512"/>
                      <a:pt x="2160" y="3536"/>
                    </a:cubicBezTo>
                    <a:cubicBezTo>
                      <a:pt x="2160" y="3539"/>
                      <a:pt x="2160" y="3540"/>
                      <a:pt x="2160" y="35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4542976" y="852733"/>
                <a:ext cx="384516" cy="809152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694" extrusionOk="0">
                    <a:moveTo>
                      <a:pt x="83" y="0"/>
                    </a:moveTo>
                    <a:cubicBezTo>
                      <a:pt x="83" y="0"/>
                      <a:pt x="294" y="52"/>
                      <a:pt x="371" y="122"/>
                    </a:cubicBezTo>
                    <a:cubicBezTo>
                      <a:pt x="449" y="192"/>
                      <a:pt x="805" y="1510"/>
                      <a:pt x="805" y="1510"/>
                    </a:cubicBezTo>
                    <a:lnTo>
                      <a:pt x="0" y="1694"/>
                    </a:lnTo>
                    <a:lnTo>
                      <a:pt x="0" y="33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3676022" y="1447893"/>
                <a:ext cx="1000220" cy="110673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317" extrusionOk="0">
                    <a:moveTo>
                      <a:pt x="2094" y="2118"/>
                    </a:moveTo>
                    <a:cubicBezTo>
                      <a:pt x="2094" y="2118"/>
                      <a:pt x="1522" y="2259"/>
                      <a:pt x="1248" y="2308"/>
                    </a:cubicBezTo>
                    <a:cubicBezTo>
                      <a:pt x="1243" y="2309"/>
                      <a:pt x="1239" y="2310"/>
                      <a:pt x="1235" y="2310"/>
                    </a:cubicBezTo>
                    <a:cubicBezTo>
                      <a:pt x="1024" y="2347"/>
                      <a:pt x="413" y="2236"/>
                      <a:pt x="161" y="2187"/>
                    </a:cubicBezTo>
                    <a:cubicBezTo>
                      <a:pt x="92" y="2173"/>
                      <a:pt x="50" y="2164"/>
                      <a:pt x="50" y="2164"/>
                    </a:cubicBezTo>
                    <a:lnTo>
                      <a:pt x="50" y="2164"/>
                    </a:lnTo>
                    <a:lnTo>
                      <a:pt x="50" y="2164"/>
                    </a:lnTo>
                    <a:cubicBezTo>
                      <a:pt x="-59" y="2009"/>
                      <a:pt x="46" y="439"/>
                      <a:pt x="46" y="439"/>
                    </a:cubicBezTo>
                    <a:lnTo>
                      <a:pt x="16" y="0"/>
                    </a:lnTo>
                    <a:lnTo>
                      <a:pt x="165" y="448"/>
                    </a:lnTo>
                    <a:cubicBezTo>
                      <a:pt x="165" y="448"/>
                      <a:pt x="77" y="1769"/>
                      <a:pt x="165" y="1828"/>
                    </a:cubicBezTo>
                    <a:cubicBezTo>
                      <a:pt x="254" y="1885"/>
                      <a:pt x="937" y="2019"/>
                      <a:pt x="1136" y="1987"/>
                    </a:cubicBezTo>
                    <a:cubicBezTo>
                      <a:pt x="1271" y="1965"/>
                      <a:pt x="1760" y="1866"/>
                      <a:pt x="2058" y="1804"/>
                    </a:cubicBezTo>
                    <a:cubicBezTo>
                      <a:pt x="2077" y="1972"/>
                      <a:pt x="2091" y="2090"/>
                      <a:pt x="2094" y="2114"/>
                    </a:cubicBezTo>
                    <a:cubicBezTo>
                      <a:pt x="2094" y="2117"/>
                      <a:pt x="2094" y="2118"/>
                      <a:pt x="2094" y="2118"/>
                    </a:cubicBezTo>
                    <a:close/>
                  </a:path>
                </a:pathLst>
              </a:custGeom>
              <a:solidFill>
                <a:srgbClr val="9A270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3676500" y="1511422"/>
                <a:ext cx="999742" cy="104320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84" extrusionOk="0">
                    <a:moveTo>
                      <a:pt x="2093" y="1985"/>
                    </a:moveTo>
                    <a:cubicBezTo>
                      <a:pt x="2093" y="1985"/>
                      <a:pt x="1521" y="2126"/>
                      <a:pt x="1246" y="2175"/>
                    </a:cubicBezTo>
                    <a:cubicBezTo>
                      <a:pt x="1242" y="2176"/>
                      <a:pt x="1238" y="2177"/>
                      <a:pt x="1234" y="2177"/>
                    </a:cubicBezTo>
                    <a:cubicBezTo>
                      <a:pt x="1023" y="2214"/>
                      <a:pt x="412" y="2103"/>
                      <a:pt x="160" y="2053"/>
                    </a:cubicBezTo>
                    <a:cubicBezTo>
                      <a:pt x="91" y="2040"/>
                      <a:pt x="49" y="2031"/>
                      <a:pt x="49" y="2031"/>
                    </a:cubicBezTo>
                    <a:lnTo>
                      <a:pt x="49" y="2031"/>
                    </a:lnTo>
                    <a:cubicBezTo>
                      <a:pt x="-60" y="1876"/>
                      <a:pt x="45" y="306"/>
                      <a:pt x="45" y="306"/>
                    </a:cubicBezTo>
                    <a:lnTo>
                      <a:pt x="24" y="0"/>
                    </a:lnTo>
                    <a:cubicBezTo>
                      <a:pt x="345" y="638"/>
                      <a:pt x="1010" y="1620"/>
                      <a:pt x="2047" y="1584"/>
                    </a:cubicBezTo>
                    <a:cubicBezTo>
                      <a:pt x="2048" y="1597"/>
                      <a:pt x="2050" y="1609"/>
                      <a:pt x="2052" y="1622"/>
                    </a:cubicBezTo>
                    <a:cubicBezTo>
                      <a:pt x="2053" y="1638"/>
                      <a:pt x="2056" y="1655"/>
                      <a:pt x="2058" y="1671"/>
                    </a:cubicBezTo>
                    <a:cubicBezTo>
                      <a:pt x="2076" y="1839"/>
                      <a:pt x="2090" y="1957"/>
                      <a:pt x="2093" y="1981"/>
                    </a:cubicBezTo>
                    <a:cubicBezTo>
                      <a:pt x="2093" y="1984"/>
                      <a:pt x="2093" y="1985"/>
                      <a:pt x="2093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3160148" y="883303"/>
                <a:ext cx="565072" cy="938119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964" extrusionOk="0">
                    <a:moveTo>
                      <a:pt x="1014" y="0"/>
                    </a:moveTo>
                    <a:cubicBezTo>
                      <a:pt x="1014" y="0"/>
                      <a:pt x="532" y="200"/>
                      <a:pt x="450" y="321"/>
                    </a:cubicBezTo>
                    <a:cubicBezTo>
                      <a:pt x="369" y="442"/>
                      <a:pt x="0" y="1681"/>
                      <a:pt x="0" y="1681"/>
                    </a:cubicBezTo>
                    <a:lnTo>
                      <a:pt x="909" y="1964"/>
                    </a:lnTo>
                    <a:lnTo>
                      <a:pt x="1183" y="952"/>
                    </a:lnTo>
                    <a:lnTo>
                      <a:pt x="10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3578579" y="1010837"/>
                <a:ext cx="144253" cy="5497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51" extrusionOk="0">
                    <a:moveTo>
                      <a:pt x="0" y="0"/>
                    </a:moveTo>
                    <a:cubicBezTo>
                      <a:pt x="0" y="0"/>
                      <a:pt x="217" y="271"/>
                      <a:pt x="225" y="327"/>
                    </a:cubicBezTo>
                    <a:cubicBezTo>
                      <a:pt x="233" y="384"/>
                      <a:pt x="236" y="1151"/>
                      <a:pt x="236" y="1151"/>
                    </a:cubicBezTo>
                    <a:lnTo>
                      <a:pt x="285" y="1111"/>
                    </a:lnTo>
                    <a:cubicBezTo>
                      <a:pt x="285" y="1111"/>
                      <a:pt x="322" y="364"/>
                      <a:pt x="285" y="299"/>
                    </a:cubicBezTo>
                    <a:cubicBezTo>
                      <a:pt x="248" y="23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4563038" y="1010837"/>
                <a:ext cx="46811" cy="642449"/>
              </a:xfrm>
              <a:custGeom>
                <a:avLst/>
                <a:gdLst/>
                <a:ahLst/>
                <a:cxnLst/>
                <a:rect l="l" t="t" r="r" b="b"/>
                <a:pathLst>
                  <a:path w="98" h="1345" extrusionOk="0">
                    <a:moveTo>
                      <a:pt x="70" y="0"/>
                    </a:moveTo>
                    <a:cubicBezTo>
                      <a:pt x="70" y="0"/>
                      <a:pt x="42" y="761"/>
                      <a:pt x="0" y="915"/>
                    </a:cubicBezTo>
                    <a:lnTo>
                      <a:pt x="36" y="1345"/>
                    </a:lnTo>
                    <a:lnTo>
                      <a:pt x="58" y="905"/>
                    </a:lnTo>
                    <a:cubicBezTo>
                      <a:pt x="58" y="905"/>
                      <a:pt x="140" y="395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4359554" y="1144104"/>
                <a:ext cx="183421" cy="14138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96" extrusionOk="0">
                    <a:moveTo>
                      <a:pt x="384" y="148"/>
                    </a:moveTo>
                    <a:cubicBezTo>
                      <a:pt x="384" y="230"/>
                      <a:pt x="298" y="296"/>
                      <a:pt x="191" y="296"/>
                    </a:cubicBezTo>
                    <a:cubicBezTo>
                      <a:pt x="86" y="296"/>
                      <a:pt x="0" y="230"/>
                      <a:pt x="0" y="148"/>
                    </a:cubicBezTo>
                    <a:cubicBezTo>
                      <a:pt x="0" y="66"/>
                      <a:pt x="86" y="0"/>
                      <a:pt x="191" y="0"/>
                    </a:cubicBezTo>
                    <a:cubicBezTo>
                      <a:pt x="298" y="0"/>
                      <a:pt x="384" y="66"/>
                      <a:pt x="384" y="1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4175177" y="1510466"/>
                <a:ext cx="298060" cy="49437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35" extrusionOk="0">
                    <a:moveTo>
                      <a:pt x="585" y="0"/>
                    </a:moveTo>
                    <a:cubicBezTo>
                      <a:pt x="616" y="106"/>
                      <a:pt x="626" y="217"/>
                      <a:pt x="624" y="329"/>
                    </a:cubicBezTo>
                    <a:cubicBezTo>
                      <a:pt x="620" y="441"/>
                      <a:pt x="596" y="555"/>
                      <a:pt x="548" y="661"/>
                    </a:cubicBezTo>
                    <a:cubicBezTo>
                      <a:pt x="527" y="716"/>
                      <a:pt x="494" y="765"/>
                      <a:pt x="463" y="816"/>
                    </a:cubicBezTo>
                    <a:cubicBezTo>
                      <a:pt x="426" y="862"/>
                      <a:pt x="386" y="909"/>
                      <a:pt x="334" y="938"/>
                    </a:cubicBezTo>
                    <a:cubicBezTo>
                      <a:pt x="236" y="1006"/>
                      <a:pt x="119" y="1036"/>
                      <a:pt x="4" y="1035"/>
                    </a:cubicBezTo>
                    <a:lnTo>
                      <a:pt x="0" y="1021"/>
                    </a:lnTo>
                    <a:cubicBezTo>
                      <a:pt x="22" y="1001"/>
                      <a:pt x="44" y="985"/>
                      <a:pt x="66" y="969"/>
                    </a:cubicBezTo>
                    <a:cubicBezTo>
                      <a:pt x="88" y="952"/>
                      <a:pt x="111" y="940"/>
                      <a:pt x="131" y="922"/>
                    </a:cubicBezTo>
                    <a:cubicBezTo>
                      <a:pt x="170" y="888"/>
                      <a:pt x="213" y="861"/>
                      <a:pt x="246" y="825"/>
                    </a:cubicBezTo>
                    <a:cubicBezTo>
                      <a:pt x="286" y="794"/>
                      <a:pt x="316" y="757"/>
                      <a:pt x="354" y="725"/>
                    </a:cubicBezTo>
                    <a:lnTo>
                      <a:pt x="403" y="670"/>
                    </a:lnTo>
                    <a:cubicBezTo>
                      <a:pt x="421" y="652"/>
                      <a:pt x="431" y="629"/>
                      <a:pt x="446" y="608"/>
                    </a:cubicBezTo>
                    <a:cubicBezTo>
                      <a:pt x="497" y="522"/>
                      <a:pt x="532" y="424"/>
                      <a:pt x="552" y="321"/>
                    </a:cubicBezTo>
                    <a:cubicBezTo>
                      <a:pt x="573" y="218"/>
                      <a:pt x="579" y="110"/>
                      <a:pt x="571" y="3"/>
                    </a:cubicBez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3516006" y="1916475"/>
                <a:ext cx="843548" cy="843543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66" extrusionOk="0">
                    <a:moveTo>
                      <a:pt x="1766" y="883"/>
                    </a:moveTo>
                    <a:cubicBezTo>
                      <a:pt x="1766" y="1027"/>
                      <a:pt x="1731" y="1163"/>
                      <a:pt x="1669" y="1284"/>
                    </a:cubicBezTo>
                    <a:lnTo>
                      <a:pt x="1669" y="1284"/>
                    </a:lnTo>
                    <a:cubicBezTo>
                      <a:pt x="1591" y="1438"/>
                      <a:pt x="1468" y="1565"/>
                      <a:pt x="1319" y="1650"/>
                    </a:cubicBezTo>
                    <a:cubicBezTo>
                      <a:pt x="1190" y="1724"/>
                      <a:pt x="1041" y="1766"/>
                      <a:pt x="882" y="1766"/>
                    </a:cubicBezTo>
                    <a:cubicBezTo>
                      <a:pt x="834" y="1766"/>
                      <a:pt x="787" y="1762"/>
                      <a:pt x="741" y="1754"/>
                    </a:cubicBezTo>
                    <a:cubicBezTo>
                      <a:pt x="603" y="1732"/>
                      <a:pt x="476" y="1678"/>
                      <a:pt x="367" y="1600"/>
                    </a:cubicBezTo>
                    <a:cubicBezTo>
                      <a:pt x="340" y="1580"/>
                      <a:pt x="314" y="1559"/>
                      <a:pt x="290" y="1537"/>
                    </a:cubicBezTo>
                    <a:cubicBezTo>
                      <a:pt x="289" y="1537"/>
                      <a:pt x="289" y="1536"/>
                      <a:pt x="289" y="1536"/>
                    </a:cubicBezTo>
                    <a:lnTo>
                      <a:pt x="279" y="1527"/>
                    </a:lnTo>
                    <a:lnTo>
                      <a:pt x="247" y="1495"/>
                    </a:lnTo>
                    <a:cubicBezTo>
                      <a:pt x="151" y="1397"/>
                      <a:pt x="79" y="1276"/>
                      <a:pt x="38" y="1142"/>
                    </a:cubicBezTo>
                    <a:cubicBezTo>
                      <a:pt x="29" y="1112"/>
                      <a:pt x="21" y="1081"/>
                      <a:pt x="15" y="1050"/>
                    </a:cubicBezTo>
                    <a:cubicBezTo>
                      <a:pt x="5" y="996"/>
                      <a:pt x="0" y="940"/>
                      <a:pt x="0" y="883"/>
                    </a:cubicBezTo>
                    <a:cubicBezTo>
                      <a:pt x="0" y="877"/>
                      <a:pt x="0" y="871"/>
                      <a:pt x="0" y="865"/>
                    </a:cubicBezTo>
                    <a:cubicBezTo>
                      <a:pt x="0" y="853"/>
                      <a:pt x="0" y="840"/>
                      <a:pt x="1" y="828"/>
                    </a:cubicBezTo>
                    <a:cubicBezTo>
                      <a:pt x="15" y="597"/>
                      <a:pt x="119" y="389"/>
                      <a:pt x="277" y="240"/>
                    </a:cubicBezTo>
                    <a:cubicBezTo>
                      <a:pt x="400" y="124"/>
                      <a:pt x="555" y="44"/>
                      <a:pt x="727" y="14"/>
                    </a:cubicBezTo>
                    <a:cubicBezTo>
                      <a:pt x="778" y="4"/>
                      <a:pt x="829" y="0"/>
                      <a:pt x="882" y="0"/>
                    </a:cubicBezTo>
                    <a:cubicBezTo>
                      <a:pt x="1126" y="0"/>
                      <a:pt x="1347" y="98"/>
                      <a:pt x="1506" y="258"/>
                    </a:cubicBezTo>
                    <a:cubicBezTo>
                      <a:pt x="1516" y="267"/>
                      <a:pt x="1525" y="277"/>
                      <a:pt x="1534" y="287"/>
                    </a:cubicBezTo>
                    <a:cubicBezTo>
                      <a:pt x="1636" y="398"/>
                      <a:pt x="1710" y="537"/>
                      <a:pt x="1744" y="690"/>
                    </a:cubicBezTo>
                    <a:lnTo>
                      <a:pt x="1744" y="691"/>
                    </a:lnTo>
                    <a:cubicBezTo>
                      <a:pt x="1758" y="753"/>
                      <a:pt x="1766" y="816"/>
                      <a:pt x="1766" y="8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3793526" y="2187306"/>
                <a:ext cx="288029" cy="30188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32" extrusionOk="0">
                    <a:moveTo>
                      <a:pt x="3" y="322"/>
                    </a:moveTo>
                    <a:cubicBezTo>
                      <a:pt x="3" y="322"/>
                      <a:pt x="102" y="12"/>
                      <a:pt x="149" y="1"/>
                    </a:cubicBezTo>
                    <a:cubicBezTo>
                      <a:pt x="196" y="-11"/>
                      <a:pt x="517" y="70"/>
                      <a:pt x="564" y="112"/>
                    </a:cubicBezTo>
                    <a:cubicBezTo>
                      <a:pt x="611" y="153"/>
                      <a:pt x="604" y="427"/>
                      <a:pt x="599" y="445"/>
                    </a:cubicBezTo>
                    <a:cubicBezTo>
                      <a:pt x="583" y="500"/>
                      <a:pt x="283" y="620"/>
                      <a:pt x="231" y="632"/>
                    </a:cubicBezTo>
                    <a:cubicBezTo>
                      <a:pt x="178" y="644"/>
                      <a:pt x="-23" y="399"/>
                      <a:pt x="3" y="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3648318" y="1923162"/>
                <a:ext cx="214947" cy="145208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04" extrusionOk="0">
                    <a:moveTo>
                      <a:pt x="450" y="0"/>
                    </a:moveTo>
                    <a:cubicBezTo>
                      <a:pt x="432" y="48"/>
                      <a:pt x="331" y="295"/>
                      <a:pt x="288" y="303"/>
                    </a:cubicBezTo>
                    <a:cubicBezTo>
                      <a:pt x="257" y="309"/>
                      <a:pt x="110" y="268"/>
                      <a:pt x="0" y="226"/>
                    </a:cubicBezTo>
                    <a:cubicBezTo>
                      <a:pt x="123" y="110"/>
                      <a:pt x="278" y="3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3523171" y="2418014"/>
                <a:ext cx="134700" cy="22784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7" extrusionOk="0">
                    <a:moveTo>
                      <a:pt x="264" y="477"/>
                    </a:moveTo>
                    <a:lnTo>
                      <a:pt x="232" y="445"/>
                    </a:lnTo>
                    <a:cubicBezTo>
                      <a:pt x="136" y="347"/>
                      <a:pt x="64" y="226"/>
                      <a:pt x="23" y="92"/>
                    </a:cubicBezTo>
                    <a:cubicBezTo>
                      <a:pt x="14" y="62"/>
                      <a:pt x="6" y="31"/>
                      <a:pt x="0" y="0"/>
                    </a:cubicBezTo>
                    <a:cubicBezTo>
                      <a:pt x="98" y="29"/>
                      <a:pt x="253" y="122"/>
                      <a:pt x="264" y="133"/>
                    </a:cubicBezTo>
                    <a:cubicBezTo>
                      <a:pt x="295" y="164"/>
                      <a:pt x="281" y="355"/>
                      <a:pt x="264" y="477"/>
                    </a:cubicBez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3866609" y="2586627"/>
                <a:ext cx="279431" cy="17339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63" extrusionOk="0">
                    <a:moveTo>
                      <a:pt x="585" y="247"/>
                    </a:moveTo>
                    <a:cubicBezTo>
                      <a:pt x="456" y="321"/>
                      <a:pt x="307" y="363"/>
                      <a:pt x="148" y="363"/>
                    </a:cubicBezTo>
                    <a:cubicBezTo>
                      <a:pt x="100" y="363"/>
                      <a:pt x="53" y="359"/>
                      <a:pt x="7" y="351"/>
                    </a:cubicBezTo>
                    <a:cubicBezTo>
                      <a:pt x="-2" y="313"/>
                      <a:pt x="-3" y="280"/>
                      <a:pt x="8" y="262"/>
                    </a:cubicBezTo>
                    <a:cubicBezTo>
                      <a:pt x="8" y="262"/>
                      <a:pt x="173" y="0"/>
                      <a:pt x="219" y="0"/>
                    </a:cubicBezTo>
                    <a:cubicBezTo>
                      <a:pt x="265" y="0"/>
                      <a:pt x="543" y="151"/>
                      <a:pt x="576" y="200"/>
                    </a:cubicBezTo>
                    <a:cubicBezTo>
                      <a:pt x="583" y="209"/>
                      <a:pt x="585" y="226"/>
                      <a:pt x="585" y="2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4249692" y="2246536"/>
                <a:ext cx="109862" cy="283251"/>
              </a:xfrm>
              <a:custGeom>
                <a:avLst/>
                <a:gdLst/>
                <a:ahLst/>
                <a:cxnLst/>
                <a:rect l="l" t="t" r="r" b="b"/>
                <a:pathLst>
                  <a:path w="230" h="593" extrusionOk="0">
                    <a:moveTo>
                      <a:pt x="230" y="192"/>
                    </a:moveTo>
                    <a:cubicBezTo>
                      <a:pt x="230" y="336"/>
                      <a:pt x="195" y="472"/>
                      <a:pt x="133" y="593"/>
                    </a:cubicBezTo>
                    <a:cubicBezTo>
                      <a:pt x="76" y="556"/>
                      <a:pt x="-31" y="319"/>
                      <a:pt x="8" y="259"/>
                    </a:cubicBezTo>
                    <a:cubicBezTo>
                      <a:pt x="8" y="259"/>
                      <a:pt x="152" y="29"/>
                      <a:pt x="208" y="0"/>
                    </a:cubicBezTo>
                    <a:cubicBezTo>
                      <a:pt x="222" y="62"/>
                      <a:pt x="230" y="125"/>
                      <a:pt x="230" y="1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3770599" y="2036367"/>
                <a:ext cx="104130" cy="17959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76" extrusionOk="0">
                    <a:moveTo>
                      <a:pt x="184" y="376"/>
                    </a:moveTo>
                    <a:cubicBezTo>
                      <a:pt x="177" y="151"/>
                      <a:pt x="1" y="29"/>
                      <a:pt x="0" y="28"/>
                    </a:cubicBezTo>
                    <a:lnTo>
                      <a:pt x="19" y="0"/>
                    </a:lnTo>
                    <a:cubicBezTo>
                      <a:pt x="27" y="5"/>
                      <a:pt x="212" y="132"/>
                      <a:pt x="218" y="375"/>
                    </a:cubicBezTo>
                    <a:lnTo>
                      <a:pt x="184" y="3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4030924" y="2039710"/>
                <a:ext cx="217813" cy="22688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75" extrusionOk="0">
                    <a:moveTo>
                      <a:pt x="456" y="29"/>
                    </a:moveTo>
                    <a:cubicBezTo>
                      <a:pt x="371" y="298"/>
                      <a:pt x="31" y="467"/>
                      <a:pt x="15" y="475"/>
                    </a:cubicBezTo>
                    <a:lnTo>
                      <a:pt x="0" y="444"/>
                    </a:lnTo>
                    <a:cubicBezTo>
                      <a:pt x="4" y="442"/>
                      <a:pt x="357" y="266"/>
                      <a:pt x="428" y="0"/>
                    </a:cubicBezTo>
                    <a:cubicBezTo>
                      <a:pt x="438" y="9"/>
                      <a:pt x="447" y="19"/>
                      <a:pt x="456" y="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3516006" y="2279494"/>
                <a:ext cx="340572" cy="5015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05" extrusionOk="0">
                    <a:moveTo>
                      <a:pt x="713" y="44"/>
                    </a:moveTo>
                    <a:lnTo>
                      <a:pt x="704" y="77"/>
                    </a:lnTo>
                    <a:cubicBezTo>
                      <a:pt x="390" y="-10"/>
                      <a:pt x="131" y="56"/>
                      <a:pt x="0" y="105"/>
                    </a:cubicBezTo>
                    <a:cubicBezTo>
                      <a:pt x="0" y="93"/>
                      <a:pt x="0" y="80"/>
                      <a:pt x="1" y="68"/>
                    </a:cubicBezTo>
                    <a:cubicBezTo>
                      <a:pt x="142" y="17"/>
                      <a:pt x="401" y="-43"/>
                      <a:pt x="713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4034267" y="2329648"/>
                <a:ext cx="294716" cy="8932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87" extrusionOk="0">
                    <a:moveTo>
                      <a:pt x="591" y="187"/>
                    </a:moveTo>
                    <a:cubicBezTo>
                      <a:pt x="451" y="23"/>
                      <a:pt x="6" y="35"/>
                      <a:pt x="1" y="35"/>
                    </a:cubicBezTo>
                    <a:lnTo>
                      <a:pt x="0" y="1"/>
                    </a:lnTo>
                    <a:cubicBezTo>
                      <a:pt x="19" y="0"/>
                      <a:pt x="467" y="-12"/>
                      <a:pt x="617" y="164"/>
                    </a:cubicBezTo>
                    <a:lnTo>
                      <a:pt x="591" y="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3892880" y="2329648"/>
                <a:ext cx="89322" cy="29471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17" extrusionOk="0">
                    <a:moveTo>
                      <a:pt x="187" y="591"/>
                    </a:moveTo>
                    <a:cubicBezTo>
                      <a:pt x="23" y="452"/>
                      <a:pt x="35" y="6"/>
                      <a:pt x="35" y="1"/>
                    </a:cubicBezTo>
                    <a:lnTo>
                      <a:pt x="0" y="0"/>
                    </a:lnTo>
                    <a:cubicBezTo>
                      <a:pt x="0" y="19"/>
                      <a:pt x="-12" y="467"/>
                      <a:pt x="164" y="617"/>
                    </a:cubicBezTo>
                    <a:lnTo>
                      <a:pt x="187" y="5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3633988" y="2623885"/>
                <a:ext cx="378784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5" extrusionOk="0">
                    <a:moveTo>
                      <a:pt x="42" y="55"/>
                    </a:moveTo>
                    <a:cubicBezTo>
                      <a:pt x="111" y="87"/>
                      <a:pt x="245" y="135"/>
                      <a:pt x="406" y="135"/>
                    </a:cubicBezTo>
                    <a:cubicBezTo>
                      <a:pt x="525" y="135"/>
                      <a:pt x="659" y="108"/>
                      <a:pt x="793" y="29"/>
                    </a:cubicBezTo>
                    <a:lnTo>
                      <a:pt x="775" y="0"/>
                    </a:lnTo>
                    <a:cubicBezTo>
                      <a:pt x="394" y="226"/>
                      <a:pt x="12" y="2"/>
                      <a:pt x="8" y="0"/>
                    </a:cubicBezTo>
                    <a:lnTo>
                      <a:pt x="0" y="14"/>
                    </a:lnTo>
                    <a:lnTo>
                      <a:pt x="42" y="55"/>
                    </a:ln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3600" rIns="90000" bIns="3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4039044" y="2404640"/>
                <a:ext cx="273222" cy="27656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9" extrusionOk="0">
                    <a:moveTo>
                      <a:pt x="9" y="579"/>
                    </a:moveTo>
                    <a:lnTo>
                      <a:pt x="0" y="546"/>
                    </a:lnTo>
                    <a:cubicBezTo>
                      <a:pt x="429" y="434"/>
                      <a:pt x="538" y="5"/>
                      <a:pt x="539" y="0"/>
                    </a:cubicBezTo>
                    <a:lnTo>
                      <a:pt x="572" y="9"/>
                    </a:lnTo>
                    <a:cubicBezTo>
                      <a:pt x="571" y="13"/>
                      <a:pt x="458" y="462"/>
                      <a:pt x="9" y="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3493556" y="2338246"/>
                <a:ext cx="568415" cy="435146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911" extrusionOk="0">
                    <a:moveTo>
                      <a:pt x="1190" y="162"/>
                    </a:moveTo>
                    <a:cubicBezTo>
                      <a:pt x="1186" y="238"/>
                      <a:pt x="673" y="150"/>
                      <a:pt x="673" y="150"/>
                    </a:cubicBezTo>
                    <a:lnTo>
                      <a:pt x="601" y="275"/>
                    </a:lnTo>
                    <a:lnTo>
                      <a:pt x="811" y="331"/>
                    </a:lnTo>
                    <a:lnTo>
                      <a:pt x="1042" y="550"/>
                    </a:lnTo>
                    <a:cubicBezTo>
                      <a:pt x="1042" y="550"/>
                      <a:pt x="1022" y="608"/>
                      <a:pt x="993" y="678"/>
                    </a:cubicBezTo>
                    <a:cubicBezTo>
                      <a:pt x="991" y="685"/>
                      <a:pt x="988" y="691"/>
                      <a:pt x="985" y="697"/>
                    </a:cubicBezTo>
                    <a:cubicBezTo>
                      <a:pt x="985" y="698"/>
                      <a:pt x="985" y="698"/>
                      <a:pt x="984" y="699"/>
                    </a:cubicBezTo>
                    <a:cubicBezTo>
                      <a:pt x="984" y="701"/>
                      <a:pt x="983" y="703"/>
                      <a:pt x="982" y="705"/>
                    </a:cubicBezTo>
                    <a:cubicBezTo>
                      <a:pt x="979" y="713"/>
                      <a:pt x="975" y="721"/>
                      <a:pt x="972" y="729"/>
                    </a:cubicBezTo>
                    <a:cubicBezTo>
                      <a:pt x="957" y="763"/>
                      <a:pt x="940" y="798"/>
                      <a:pt x="924" y="827"/>
                    </a:cubicBezTo>
                    <a:cubicBezTo>
                      <a:pt x="922" y="830"/>
                      <a:pt x="920" y="834"/>
                      <a:pt x="918" y="838"/>
                    </a:cubicBezTo>
                    <a:cubicBezTo>
                      <a:pt x="908" y="856"/>
                      <a:pt x="897" y="871"/>
                      <a:pt x="887" y="884"/>
                    </a:cubicBezTo>
                    <a:cubicBezTo>
                      <a:pt x="876" y="897"/>
                      <a:pt x="865" y="907"/>
                      <a:pt x="854" y="911"/>
                    </a:cubicBezTo>
                    <a:lnTo>
                      <a:pt x="642" y="783"/>
                    </a:lnTo>
                    <a:cubicBezTo>
                      <a:pt x="642" y="783"/>
                      <a:pt x="321" y="901"/>
                      <a:pt x="270" y="892"/>
                    </a:cubicBezTo>
                    <a:cubicBezTo>
                      <a:pt x="250" y="889"/>
                      <a:pt x="182" y="829"/>
                      <a:pt x="107" y="759"/>
                    </a:cubicBezTo>
                    <a:cubicBezTo>
                      <a:pt x="81" y="734"/>
                      <a:pt x="55" y="708"/>
                      <a:pt x="29" y="683"/>
                    </a:cubicBezTo>
                    <a:cubicBezTo>
                      <a:pt x="29" y="683"/>
                      <a:pt x="29" y="682"/>
                      <a:pt x="27" y="681"/>
                    </a:cubicBezTo>
                    <a:cubicBezTo>
                      <a:pt x="19" y="672"/>
                      <a:pt x="9" y="663"/>
                      <a:pt x="0" y="654"/>
                    </a:cubicBezTo>
                    <a:lnTo>
                      <a:pt x="44" y="561"/>
                    </a:lnTo>
                    <a:lnTo>
                      <a:pt x="55" y="538"/>
                    </a:lnTo>
                    <a:lnTo>
                      <a:pt x="60" y="527"/>
                    </a:lnTo>
                    <a:lnTo>
                      <a:pt x="65" y="516"/>
                    </a:lnTo>
                    <a:lnTo>
                      <a:pt x="212" y="203"/>
                    </a:lnTo>
                    <a:cubicBezTo>
                      <a:pt x="218" y="199"/>
                      <a:pt x="226" y="195"/>
                      <a:pt x="233" y="190"/>
                    </a:cubicBezTo>
                    <a:cubicBezTo>
                      <a:pt x="258" y="175"/>
                      <a:pt x="289" y="157"/>
                      <a:pt x="323" y="138"/>
                    </a:cubicBezTo>
                    <a:cubicBezTo>
                      <a:pt x="344" y="127"/>
                      <a:pt x="367" y="115"/>
                      <a:pt x="390" y="103"/>
                    </a:cubicBezTo>
                    <a:cubicBezTo>
                      <a:pt x="475" y="60"/>
                      <a:pt x="569" y="21"/>
                      <a:pt x="649" y="6"/>
                    </a:cubicBezTo>
                    <a:cubicBezTo>
                      <a:pt x="682" y="0"/>
                      <a:pt x="713" y="-2"/>
                      <a:pt x="739" y="3"/>
                    </a:cubicBezTo>
                    <a:cubicBezTo>
                      <a:pt x="919" y="36"/>
                      <a:pt x="1194" y="87"/>
                      <a:pt x="1190" y="162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3823141" y="2585194"/>
                <a:ext cx="144731" cy="8980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88" extrusionOk="0">
                    <a:moveTo>
                      <a:pt x="303" y="161"/>
                    </a:moveTo>
                    <a:cubicBezTo>
                      <a:pt x="300" y="170"/>
                      <a:pt x="296" y="179"/>
                      <a:pt x="292" y="188"/>
                    </a:cubicBezTo>
                    <a:cubicBezTo>
                      <a:pt x="290" y="187"/>
                      <a:pt x="289" y="185"/>
                      <a:pt x="287" y="184"/>
                    </a:cubicBezTo>
                    <a:cubicBezTo>
                      <a:pt x="258" y="161"/>
                      <a:pt x="218" y="131"/>
                      <a:pt x="175" y="99"/>
                    </a:cubicBezTo>
                    <a:cubicBezTo>
                      <a:pt x="131" y="67"/>
                      <a:pt x="90" y="41"/>
                      <a:pt x="57" y="25"/>
                    </a:cubicBezTo>
                    <a:cubicBezTo>
                      <a:pt x="49" y="21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0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6" y="0"/>
                      <a:pt x="56" y="1"/>
                      <a:pt x="66" y="2"/>
                    </a:cubicBezTo>
                    <a:cubicBezTo>
                      <a:pt x="106" y="7"/>
                      <a:pt x="161" y="26"/>
                      <a:pt x="209" y="61"/>
                    </a:cubicBezTo>
                    <a:cubicBezTo>
                      <a:pt x="253" y="93"/>
                      <a:pt x="284" y="131"/>
                      <a:pt x="303" y="1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2675" rIns="90000" bIns="22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3780152" y="2638214"/>
                <a:ext cx="154762" cy="100308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10" extrusionOk="0">
                    <a:moveTo>
                      <a:pt x="324" y="199"/>
                    </a:moveTo>
                    <a:cubicBezTo>
                      <a:pt x="322" y="202"/>
                      <a:pt x="320" y="206"/>
                      <a:pt x="318" y="210"/>
                    </a:cubicBezTo>
                    <a:cubicBezTo>
                      <a:pt x="310" y="203"/>
                      <a:pt x="300" y="194"/>
                      <a:pt x="287" y="184"/>
                    </a:cubicBezTo>
                    <a:cubicBezTo>
                      <a:pt x="258" y="162"/>
                      <a:pt x="218" y="131"/>
                      <a:pt x="175" y="99"/>
                    </a:cubicBezTo>
                    <a:cubicBezTo>
                      <a:pt x="132" y="67"/>
                      <a:pt x="90" y="41"/>
                      <a:pt x="57" y="25"/>
                    </a:cubicBezTo>
                    <a:cubicBezTo>
                      <a:pt x="49" y="22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1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7" y="0"/>
                      <a:pt x="56" y="1"/>
                      <a:pt x="66" y="2"/>
                    </a:cubicBezTo>
                    <a:cubicBezTo>
                      <a:pt x="106" y="7"/>
                      <a:pt x="160" y="26"/>
                      <a:pt x="208" y="61"/>
                    </a:cubicBezTo>
                    <a:cubicBezTo>
                      <a:pt x="256" y="96"/>
                      <a:pt x="288" y="137"/>
                      <a:pt x="308" y="169"/>
                    </a:cubicBezTo>
                    <a:cubicBezTo>
                      <a:pt x="315" y="180"/>
                      <a:pt x="320" y="190"/>
                      <a:pt x="324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0600" rIns="90000" bIns="30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3182121" y="1703440"/>
                <a:ext cx="422729" cy="94719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983" extrusionOk="0">
                    <a:moveTo>
                      <a:pt x="885" y="1519"/>
                    </a:moveTo>
                    <a:lnTo>
                      <a:pt x="652" y="1983"/>
                    </a:lnTo>
                    <a:cubicBezTo>
                      <a:pt x="652" y="1983"/>
                      <a:pt x="-27" y="719"/>
                      <a:pt x="1" y="437"/>
                    </a:cubicBezTo>
                    <a:cubicBezTo>
                      <a:pt x="10" y="353"/>
                      <a:pt x="22" y="273"/>
                      <a:pt x="36" y="205"/>
                    </a:cubicBezTo>
                    <a:cubicBezTo>
                      <a:pt x="44" y="167"/>
                      <a:pt x="49" y="135"/>
                      <a:pt x="55" y="107"/>
                    </a:cubicBezTo>
                    <a:cubicBezTo>
                      <a:pt x="66" y="37"/>
                      <a:pt x="71" y="0"/>
                      <a:pt x="71" y="0"/>
                    </a:cubicBezTo>
                    <a:lnTo>
                      <a:pt x="708" y="198"/>
                    </a:lnTo>
                    <a:lnTo>
                      <a:pt x="678" y="322"/>
                    </a:lnTo>
                    <a:lnTo>
                      <a:pt x="675" y="337"/>
                    </a:lnTo>
                    <a:lnTo>
                      <a:pt x="626" y="545"/>
                    </a:lnTo>
                    <a:lnTo>
                      <a:pt x="885" y="1519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3208392" y="1703440"/>
                <a:ext cx="311912" cy="16097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37" extrusionOk="0">
                    <a:moveTo>
                      <a:pt x="653" y="198"/>
                    </a:moveTo>
                    <a:lnTo>
                      <a:pt x="623" y="322"/>
                    </a:lnTo>
                    <a:lnTo>
                      <a:pt x="620" y="337"/>
                    </a:lnTo>
                    <a:lnTo>
                      <a:pt x="0" y="107"/>
                    </a:lnTo>
                    <a:cubicBezTo>
                      <a:pt x="11" y="37"/>
                      <a:pt x="16" y="0"/>
                      <a:pt x="16" y="0"/>
                    </a:cubicBezTo>
                    <a:lnTo>
                      <a:pt x="653" y="198"/>
                    </a:ln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4550619" y="2232684"/>
                <a:ext cx="377829" cy="40171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41" extrusionOk="0">
                    <a:moveTo>
                      <a:pt x="39" y="272"/>
                    </a:moveTo>
                    <a:cubicBezTo>
                      <a:pt x="83" y="302"/>
                      <a:pt x="323" y="191"/>
                      <a:pt x="250" y="224"/>
                    </a:cubicBezTo>
                    <a:cubicBezTo>
                      <a:pt x="176" y="258"/>
                      <a:pt x="-32" y="492"/>
                      <a:pt x="4" y="539"/>
                    </a:cubicBezTo>
                    <a:cubicBezTo>
                      <a:pt x="40" y="586"/>
                      <a:pt x="453" y="404"/>
                      <a:pt x="453" y="404"/>
                    </a:cubicBezTo>
                    <a:cubicBezTo>
                      <a:pt x="453" y="404"/>
                      <a:pt x="166" y="618"/>
                      <a:pt x="254" y="694"/>
                    </a:cubicBezTo>
                    <a:cubicBezTo>
                      <a:pt x="282" y="719"/>
                      <a:pt x="346" y="710"/>
                      <a:pt x="419" y="686"/>
                    </a:cubicBezTo>
                    <a:cubicBezTo>
                      <a:pt x="381" y="764"/>
                      <a:pt x="365" y="833"/>
                      <a:pt x="423" y="840"/>
                    </a:cubicBezTo>
                    <a:cubicBezTo>
                      <a:pt x="559" y="856"/>
                      <a:pt x="758" y="530"/>
                      <a:pt x="758" y="530"/>
                    </a:cubicBezTo>
                    <a:cubicBezTo>
                      <a:pt x="948" y="129"/>
                      <a:pt x="255" y="0"/>
                      <a:pt x="255" y="0"/>
                    </a:cubicBezTo>
                    <a:cubicBezTo>
                      <a:pt x="255" y="0"/>
                      <a:pt x="-4" y="242"/>
                      <a:pt x="39" y="272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4022804" y="571871"/>
                <a:ext cx="245517" cy="316687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63" extrusionOk="0">
                    <a:moveTo>
                      <a:pt x="514" y="629"/>
                    </a:moveTo>
                    <a:cubicBezTo>
                      <a:pt x="363" y="693"/>
                      <a:pt x="247" y="654"/>
                      <a:pt x="140" y="612"/>
                    </a:cubicBezTo>
                    <a:lnTo>
                      <a:pt x="12" y="550"/>
                    </a:lnTo>
                    <a:cubicBezTo>
                      <a:pt x="12" y="549"/>
                      <a:pt x="12" y="549"/>
                      <a:pt x="12" y="549"/>
                    </a:cubicBezTo>
                    <a:lnTo>
                      <a:pt x="14" y="244"/>
                    </a:ln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5"/>
                    </a:cubicBezTo>
                    <a:cubicBezTo>
                      <a:pt x="498" y="263"/>
                      <a:pt x="501" y="327"/>
                      <a:pt x="506" y="389"/>
                    </a:cubicBezTo>
                    <a:cubicBezTo>
                      <a:pt x="515" y="482"/>
                      <a:pt x="514" y="573"/>
                      <a:pt x="514" y="629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4022804" y="571871"/>
                <a:ext cx="241696" cy="20634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32" extrusionOk="0">
                    <a:moveTo>
                      <a:pt x="506" y="389"/>
                    </a:moveTo>
                    <a:cubicBezTo>
                      <a:pt x="477" y="410"/>
                      <a:pt x="446" y="425"/>
                      <a:pt x="418" y="431"/>
                    </a:cubicBezTo>
                    <a:cubicBezTo>
                      <a:pt x="332" y="448"/>
                      <a:pt x="123" y="318"/>
                      <a:pt x="14" y="244"/>
                    </a:cubicBez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4"/>
                    </a:cubicBezTo>
                    <a:cubicBezTo>
                      <a:pt x="498" y="263"/>
                      <a:pt x="501" y="327"/>
                      <a:pt x="506" y="389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3951632" y="34507"/>
                <a:ext cx="508230" cy="69308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451" extrusionOk="0">
                    <a:moveTo>
                      <a:pt x="15" y="1075"/>
                    </a:moveTo>
                    <a:cubicBezTo>
                      <a:pt x="15" y="1075"/>
                      <a:pt x="27" y="1110"/>
                      <a:pt x="82" y="1159"/>
                    </a:cubicBezTo>
                    <a:lnTo>
                      <a:pt x="82" y="1159"/>
                    </a:lnTo>
                    <a:cubicBezTo>
                      <a:pt x="93" y="1168"/>
                      <a:pt x="106" y="1179"/>
                      <a:pt x="121" y="1190"/>
                    </a:cubicBezTo>
                    <a:cubicBezTo>
                      <a:pt x="178" y="1231"/>
                      <a:pt x="716" y="1461"/>
                      <a:pt x="798" y="1451"/>
                    </a:cubicBezTo>
                    <a:cubicBezTo>
                      <a:pt x="882" y="1439"/>
                      <a:pt x="959" y="1155"/>
                      <a:pt x="964" y="1125"/>
                    </a:cubicBezTo>
                    <a:cubicBezTo>
                      <a:pt x="990" y="941"/>
                      <a:pt x="1064" y="374"/>
                      <a:pt x="1064" y="374"/>
                    </a:cubicBezTo>
                    <a:cubicBezTo>
                      <a:pt x="859" y="-244"/>
                      <a:pt x="131" y="76"/>
                      <a:pt x="48" y="136"/>
                    </a:cubicBezTo>
                    <a:cubicBezTo>
                      <a:pt x="-35" y="197"/>
                      <a:pt x="15" y="1075"/>
                      <a:pt x="15" y="1075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3990800" y="571871"/>
                <a:ext cx="421296" cy="15571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26" extrusionOk="0">
                    <a:moveTo>
                      <a:pt x="0" y="34"/>
                    </a:moveTo>
                    <a:cubicBezTo>
                      <a:pt x="11" y="43"/>
                      <a:pt x="24" y="54"/>
                      <a:pt x="39" y="65"/>
                    </a:cubicBezTo>
                    <a:cubicBezTo>
                      <a:pt x="96" y="106"/>
                      <a:pt x="634" y="336"/>
                      <a:pt x="716" y="326"/>
                    </a:cubicBezTo>
                    <a:cubicBezTo>
                      <a:pt x="800" y="314"/>
                      <a:pt x="877" y="30"/>
                      <a:pt x="882" y="0"/>
                    </a:cubicBezTo>
                    <a:cubicBezTo>
                      <a:pt x="830" y="125"/>
                      <a:pt x="772" y="298"/>
                      <a:pt x="713" y="292"/>
                    </a:cubicBezTo>
                    <a:cubicBezTo>
                      <a:pt x="625" y="284"/>
                      <a:pt x="65" y="68"/>
                      <a:pt x="0" y="34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4340926" y="226525"/>
                <a:ext cx="76426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1" extrusionOk="0">
                    <a:moveTo>
                      <a:pt x="160" y="141"/>
                    </a:moveTo>
                    <a:cubicBezTo>
                      <a:pt x="160" y="141"/>
                      <a:pt x="128" y="-21"/>
                      <a:pt x="55" y="3"/>
                    </a:cubicBezTo>
                    <a:cubicBezTo>
                      <a:pt x="-17" y="26"/>
                      <a:pt x="3" y="42"/>
                      <a:pt x="3" y="42"/>
                    </a:cubicBezTo>
                    <a:lnTo>
                      <a:pt x="160" y="1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5750" rIns="90000" bIns="57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4060061" y="164429"/>
                <a:ext cx="139954" cy="54453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14" extrusionOk="0">
                    <a:moveTo>
                      <a:pt x="0" y="114"/>
                    </a:moveTo>
                    <a:cubicBezTo>
                      <a:pt x="0" y="114"/>
                      <a:pt x="216" y="-62"/>
                      <a:pt x="277" y="24"/>
                    </a:cubicBezTo>
                    <a:cubicBezTo>
                      <a:pt x="312" y="74"/>
                      <a:pt x="277" y="99"/>
                      <a:pt x="277" y="99"/>
                    </a:cubicBez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4359554" y="348805"/>
                <a:ext cx="46333" cy="7451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6" extrusionOk="0">
                    <a:moveTo>
                      <a:pt x="97" y="79"/>
                    </a:moveTo>
                    <a:cubicBezTo>
                      <a:pt x="97" y="121"/>
                      <a:pt x="75" y="156"/>
                      <a:pt x="48" y="156"/>
                    </a:cubicBezTo>
                    <a:cubicBezTo>
                      <a:pt x="21" y="156"/>
                      <a:pt x="0" y="121"/>
                      <a:pt x="0" y="79"/>
                    </a:cubicBezTo>
                    <a:cubicBezTo>
                      <a:pt x="0" y="36"/>
                      <a:pt x="21" y="0"/>
                      <a:pt x="48" y="0"/>
                    </a:cubicBezTo>
                    <a:cubicBezTo>
                      <a:pt x="75" y="0"/>
                      <a:pt x="97" y="36"/>
                      <a:pt x="97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4126934" y="302950"/>
                <a:ext cx="58752" cy="9409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97" extrusionOk="0">
                    <a:moveTo>
                      <a:pt x="0" y="99"/>
                    </a:moveTo>
                    <a:cubicBezTo>
                      <a:pt x="0" y="153"/>
                      <a:pt x="28" y="197"/>
                      <a:pt x="61" y="197"/>
                    </a:cubicBezTo>
                    <a:cubicBezTo>
                      <a:pt x="95" y="197"/>
                      <a:pt x="123" y="153"/>
                      <a:pt x="123" y="99"/>
                    </a:cubicBezTo>
                    <a:cubicBezTo>
                      <a:pt x="123" y="44"/>
                      <a:pt x="95" y="0"/>
                      <a:pt x="61" y="0"/>
                    </a:cubicBezTo>
                    <a:cubicBezTo>
                      <a:pt x="28" y="0"/>
                      <a:pt x="0" y="44"/>
                      <a:pt x="0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4243005" y="445292"/>
                <a:ext cx="67350" cy="458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6" extrusionOk="0">
                    <a:moveTo>
                      <a:pt x="0" y="0"/>
                    </a:moveTo>
                    <a:cubicBezTo>
                      <a:pt x="37" y="34"/>
                      <a:pt x="92" y="48"/>
                      <a:pt x="141" y="36"/>
                    </a:cubicBezTo>
                    <a:cubicBezTo>
                      <a:pt x="118" y="60"/>
                      <a:pt x="90" y="81"/>
                      <a:pt x="60" y="96"/>
                    </a:cubicBezTo>
                    <a:cubicBezTo>
                      <a:pt x="27" y="76"/>
                      <a:pt x="3" y="39"/>
                      <a:pt x="0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4268321" y="334475"/>
                <a:ext cx="53976" cy="15667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28" extrusionOk="0">
                    <a:moveTo>
                      <a:pt x="91" y="0"/>
                    </a:moveTo>
                    <a:cubicBezTo>
                      <a:pt x="53" y="87"/>
                      <a:pt x="61" y="193"/>
                      <a:pt x="113" y="273"/>
                    </a:cubicBezTo>
                    <a:cubicBezTo>
                      <a:pt x="85" y="304"/>
                      <a:pt x="43" y="325"/>
                      <a:pt x="0" y="328"/>
                    </a:cubicBezTo>
                    <a:cubicBezTo>
                      <a:pt x="21" y="310"/>
                      <a:pt x="42" y="291"/>
                      <a:pt x="63" y="273"/>
                    </a:cubicBezTo>
                    <a:cubicBezTo>
                      <a:pt x="22" y="187"/>
                      <a:pt x="32" y="75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4165624" y="588589"/>
                <a:ext cx="75948" cy="21017"/>
              </a:xfrm>
              <a:custGeom>
                <a:avLst/>
                <a:gdLst/>
                <a:ahLst/>
                <a:cxnLst/>
                <a:rect l="l" t="t" r="r" b="b"/>
                <a:pathLst>
                  <a:path w="159" h="44" extrusionOk="0">
                    <a:moveTo>
                      <a:pt x="0" y="0"/>
                    </a:moveTo>
                    <a:cubicBezTo>
                      <a:pt x="49" y="25"/>
                      <a:pt x="108" y="27"/>
                      <a:pt x="159" y="5"/>
                    </a:cubicBezTo>
                    <a:cubicBezTo>
                      <a:pt x="141" y="30"/>
                      <a:pt x="117" y="45"/>
                      <a:pt x="86" y="44"/>
                    </a:cubicBezTo>
                    <a:cubicBezTo>
                      <a:pt x="55" y="43"/>
                      <a:pt x="21" y="2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4110693" y="515507"/>
                <a:ext cx="172913" cy="5779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0" y="0"/>
                    </a:moveTo>
                    <a:cubicBezTo>
                      <a:pt x="0" y="0"/>
                      <a:pt x="3" y="5"/>
                      <a:pt x="9" y="13"/>
                    </a:cubicBezTo>
                    <a:cubicBezTo>
                      <a:pt x="15" y="21"/>
                      <a:pt x="25" y="32"/>
                      <a:pt x="38" y="45"/>
                    </a:cubicBezTo>
                    <a:cubicBezTo>
                      <a:pt x="65" y="69"/>
                      <a:pt x="109" y="99"/>
                      <a:pt x="164" y="113"/>
                    </a:cubicBezTo>
                    <a:cubicBezTo>
                      <a:pt x="219" y="126"/>
                      <a:pt x="272" y="122"/>
                      <a:pt x="307" y="112"/>
                    </a:cubicBezTo>
                    <a:cubicBezTo>
                      <a:pt x="325" y="107"/>
                      <a:pt x="338" y="102"/>
                      <a:pt x="348" y="97"/>
                    </a:cubicBezTo>
                    <a:cubicBezTo>
                      <a:pt x="357" y="93"/>
                      <a:pt x="362" y="91"/>
                      <a:pt x="362" y="91"/>
                    </a:cubicBezTo>
                    <a:cubicBezTo>
                      <a:pt x="362" y="91"/>
                      <a:pt x="356" y="92"/>
                      <a:pt x="346" y="93"/>
                    </a:cubicBezTo>
                    <a:cubicBezTo>
                      <a:pt x="337" y="96"/>
                      <a:pt x="322" y="97"/>
                      <a:pt x="305" y="99"/>
                    </a:cubicBezTo>
                    <a:cubicBezTo>
                      <a:pt x="270" y="102"/>
                      <a:pt x="222" y="100"/>
                      <a:pt x="170" y="87"/>
                    </a:cubicBezTo>
                    <a:cubicBezTo>
                      <a:pt x="119" y="74"/>
                      <a:pt x="76" y="53"/>
                      <a:pt x="46" y="34"/>
                    </a:cubicBezTo>
                    <a:cubicBezTo>
                      <a:pt x="32" y="25"/>
                      <a:pt x="20" y="16"/>
                      <a:pt x="12" y="9"/>
                    </a:cubicBezTo>
                    <a:cubicBezTo>
                      <a:pt x="5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3862310" y="330654"/>
                <a:ext cx="134222" cy="22784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77" extrusionOk="0">
                    <a:moveTo>
                      <a:pt x="281" y="477"/>
                    </a:moveTo>
                    <a:cubicBezTo>
                      <a:pt x="170" y="468"/>
                      <a:pt x="89" y="403"/>
                      <a:pt x="46" y="348"/>
                    </a:cubicBezTo>
                    <a:cubicBezTo>
                      <a:pt x="36" y="335"/>
                      <a:pt x="29" y="323"/>
                      <a:pt x="23" y="313"/>
                    </a:cubicBezTo>
                    <a:cubicBezTo>
                      <a:pt x="-8" y="255"/>
                      <a:pt x="-18" y="57"/>
                      <a:pt x="64" y="10"/>
                    </a:cubicBezTo>
                    <a:cubicBezTo>
                      <a:pt x="121" y="-22"/>
                      <a:pt x="162" y="25"/>
                      <a:pt x="182" y="56"/>
                    </a:cubicBezTo>
                    <a:lnTo>
                      <a:pt x="182" y="56"/>
                    </a:lnTo>
                    <a:cubicBezTo>
                      <a:pt x="191" y="70"/>
                      <a:pt x="195" y="80"/>
                      <a:pt x="195" y="80"/>
                    </a:cubicBezTo>
                    <a:lnTo>
                      <a:pt x="281" y="477"/>
                    </a:ln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3868997" y="339252"/>
                <a:ext cx="127535" cy="21924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59" extrusionOk="0">
                    <a:moveTo>
                      <a:pt x="267" y="459"/>
                    </a:moveTo>
                    <a:cubicBezTo>
                      <a:pt x="156" y="450"/>
                      <a:pt x="75" y="385"/>
                      <a:pt x="32" y="330"/>
                    </a:cubicBezTo>
                    <a:cubicBezTo>
                      <a:pt x="29" y="324"/>
                      <a:pt x="26" y="319"/>
                      <a:pt x="22" y="314"/>
                    </a:cubicBezTo>
                    <a:cubicBezTo>
                      <a:pt x="-9" y="256"/>
                      <a:pt x="-18" y="57"/>
                      <a:pt x="63" y="11"/>
                    </a:cubicBezTo>
                    <a:cubicBezTo>
                      <a:pt x="110" y="-15"/>
                      <a:pt x="146" y="11"/>
                      <a:pt x="168" y="38"/>
                    </a:cubicBezTo>
                    <a:lnTo>
                      <a:pt x="168" y="38"/>
                    </a:lnTo>
                    <a:cubicBezTo>
                      <a:pt x="177" y="52"/>
                      <a:pt x="181" y="62"/>
                      <a:pt x="181" y="62"/>
                    </a:cubicBezTo>
                    <a:lnTo>
                      <a:pt x="267" y="459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3879505" y="394182"/>
                <a:ext cx="75948" cy="118459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48" extrusionOk="0">
                    <a:moveTo>
                      <a:pt x="2" y="35"/>
                    </a:moveTo>
                    <a:cubicBezTo>
                      <a:pt x="-2" y="51"/>
                      <a:pt x="0" y="68"/>
                      <a:pt x="6" y="84"/>
                    </a:cubicBezTo>
                    <a:cubicBezTo>
                      <a:pt x="28" y="150"/>
                      <a:pt x="95" y="201"/>
                      <a:pt x="159" y="248"/>
                    </a:cubicBezTo>
                    <a:cubicBezTo>
                      <a:pt x="139" y="216"/>
                      <a:pt x="132" y="180"/>
                      <a:pt x="136" y="144"/>
                    </a:cubicBezTo>
                    <a:cubicBezTo>
                      <a:pt x="137" y="132"/>
                      <a:pt x="140" y="119"/>
                      <a:pt x="140" y="107"/>
                    </a:cubicBezTo>
                    <a:cubicBezTo>
                      <a:pt x="141" y="57"/>
                      <a:pt x="26" y="-59"/>
                      <a:pt x="2" y="35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3888103" y="393705"/>
                <a:ext cx="82635" cy="12801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8" extrusionOk="0">
                    <a:moveTo>
                      <a:pt x="173" y="268"/>
                    </a:moveTo>
                    <a:cubicBezTo>
                      <a:pt x="173" y="268"/>
                      <a:pt x="171" y="268"/>
                      <a:pt x="169" y="266"/>
                    </a:cubicBezTo>
                    <a:cubicBezTo>
                      <a:pt x="166" y="265"/>
                      <a:pt x="163" y="263"/>
                      <a:pt x="158" y="260"/>
                    </a:cubicBezTo>
                    <a:cubicBezTo>
                      <a:pt x="150" y="254"/>
                      <a:pt x="138" y="245"/>
                      <a:pt x="127" y="232"/>
                    </a:cubicBezTo>
                    <a:cubicBezTo>
                      <a:pt x="116" y="218"/>
                      <a:pt x="106" y="200"/>
                      <a:pt x="101" y="179"/>
                    </a:cubicBezTo>
                    <a:cubicBezTo>
                      <a:pt x="97" y="157"/>
                      <a:pt x="98" y="133"/>
                      <a:pt x="109" y="109"/>
                    </a:cubicBezTo>
                    <a:cubicBezTo>
                      <a:pt x="110" y="105"/>
                      <a:pt x="112" y="103"/>
                      <a:pt x="114" y="100"/>
                    </a:cubicBezTo>
                    <a:lnTo>
                      <a:pt x="115" y="98"/>
                    </a:lnTo>
                    <a:cubicBezTo>
                      <a:pt x="115" y="97"/>
                      <a:pt x="115" y="97"/>
                      <a:pt x="115" y="97"/>
                    </a:cubicBezTo>
                    <a:lnTo>
                      <a:pt x="115" y="97"/>
                    </a:lnTo>
                    <a:lnTo>
                      <a:pt x="115" y="97"/>
                    </a:lnTo>
                    <a:lnTo>
                      <a:pt x="115" y="97"/>
                    </a:lnTo>
                    <a:cubicBezTo>
                      <a:pt x="115" y="97"/>
                      <a:pt x="115" y="98"/>
                      <a:pt x="115" y="97"/>
                    </a:cubicBezTo>
                    <a:lnTo>
                      <a:pt x="114" y="95"/>
                    </a:lnTo>
                    <a:lnTo>
                      <a:pt x="112" y="92"/>
                    </a:lnTo>
                    <a:cubicBezTo>
                      <a:pt x="110" y="89"/>
                      <a:pt x="109" y="86"/>
                      <a:pt x="108" y="84"/>
                    </a:cubicBezTo>
                    <a:cubicBezTo>
                      <a:pt x="102" y="74"/>
                      <a:pt x="95" y="65"/>
                      <a:pt x="88" y="57"/>
                    </a:cubicBezTo>
                    <a:cubicBezTo>
                      <a:pt x="82" y="48"/>
                      <a:pt x="75" y="40"/>
                      <a:pt x="68" y="33"/>
                    </a:cubicBezTo>
                    <a:cubicBezTo>
                      <a:pt x="61" y="26"/>
                      <a:pt x="54" y="19"/>
                      <a:pt x="48" y="14"/>
                    </a:cubicBezTo>
                    <a:cubicBezTo>
                      <a:pt x="41" y="10"/>
                      <a:pt x="34" y="6"/>
                      <a:pt x="27" y="5"/>
                    </a:cubicBezTo>
                    <a:cubicBezTo>
                      <a:pt x="20" y="4"/>
                      <a:pt x="14" y="6"/>
                      <a:pt x="10" y="8"/>
                    </a:cubicBezTo>
                    <a:cubicBezTo>
                      <a:pt x="5" y="10"/>
                      <a:pt x="2" y="13"/>
                      <a:pt x="2" y="15"/>
                    </a:cubicBezTo>
                    <a:cubicBezTo>
                      <a:pt x="1" y="17"/>
                      <a:pt x="1" y="18"/>
                      <a:pt x="1" y="18"/>
                    </a:cubicBezTo>
                    <a:cubicBezTo>
                      <a:pt x="1" y="18"/>
                      <a:pt x="0" y="18"/>
                      <a:pt x="1" y="15"/>
                    </a:cubicBezTo>
                    <a:cubicBezTo>
                      <a:pt x="1" y="13"/>
                      <a:pt x="3" y="9"/>
                      <a:pt x="7" y="6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6" y="-1"/>
                      <a:pt x="46" y="2"/>
                      <a:pt x="55" y="7"/>
                    </a:cubicBezTo>
                    <a:cubicBezTo>
                      <a:pt x="63" y="12"/>
                      <a:pt x="71" y="18"/>
                      <a:pt x="80" y="25"/>
                    </a:cubicBezTo>
                    <a:cubicBezTo>
                      <a:pt x="88" y="32"/>
                      <a:pt x="96" y="40"/>
                      <a:pt x="104" y="48"/>
                    </a:cubicBezTo>
                    <a:cubicBezTo>
                      <a:pt x="112" y="57"/>
                      <a:pt x="120" y="66"/>
                      <a:pt x="127" y="76"/>
                    </a:cubicBezTo>
                    <a:cubicBezTo>
                      <a:pt x="129" y="79"/>
                      <a:pt x="130" y="81"/>
                      <a:pt x="132" y="84"/>
                    </a:cubicBezTo>
                    <a:lnTo>
                      <a:pt x="134" y="88"/>
                    </a:lnTo>
                    <a:lnTo>
                      <a:pt x="138" y="94"/>
                    </a:lnTo>
                    <a:lnTo>
                      <a:pt x="140" y="97"/>
                    </a:lnTo>
                    <a:cubicBezTo>
                      <a:pt x="139" y="99"/>
                      <a:pt x="138" y="100"/>
                      <a:pt x="138" y="101"/>
                    </a:cubicBezTo>
                    <a:lnTo>
                      <a:pt x="134" y="107"/>
                    </a:lnTo>
                    <a:cubicBezTo>
                      <a:pt x="133" y="110"/>
                      <a:pt x="131" y="112"/>
                      <a:pt x="130" y="115"/>
                    </a:cubicBezTo>
                    <a:cubicBezTo>
                      <a:pt x="121" y="136"/>
                      <a:pt x="118" y="157"/>
                      <a:pt x="120" y="177"/>
                    </a:cubicBezTo>
                    <a:cubicBezTo>
                      <a:pt x="122" y="197"/>
                      <a:pt x="129" y="214"/>
                      <a:pt x="137" y="228"/>
                    </a:cubicBezTo>
                    <a:cubicBezTo>
                      <a:pt x="145" y="241"/>
                      <a:pt x="154" y="252"/>
                      <a:pt x="161" y="258"/>
                    </a:cubicBezTo>
                    <a:cubicBezTo>
                      <a:pt x="165" y="262"/>
                      <a:pt x="168" y="264"/>
                      <a:pt x="169" y="266"/>
                    </a:cubicBezTo>
                    <a:cubicBezTo>
                      <a:pt x="171" y="268"/>
                      <a:pt x="173" y="268"/>
                      <a:pt x="173" y="2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3816932" y="-92550"/>
                <a:ext cx="696906" cy="482912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11" extrusionOk="0">
                    <a:moveTo>
                      <a:pt x="1367" y="478"/>
                    </a:moveTo>
                    <a:cubicBezTo>
                      <a:pt x="1394" y="556"/>
                      <a:pt x="1395" y="643"/>
                      <a:pt x="1368" y="722"/>
                    </a:cubicBezTo>
                    <a:cubicBezTo>
                      <a:pt x="1103" y="563"/>
                      <a:pt x="801" y="466"/>
                      <a:pt x="494" y="438"/>
                    </a:cubicBezTo>
                    <a:lnTo>
                      <a:pt x="494" y="534"/>
                    </a:lnTo>
                    <a:lnTo>
                      <a:pt x="333" y="680"/>
                    </a:lnTo>
                    <a:lnTo>
                      <a:pt x="300" y="1011"/>
                    </a:lnTo>
                    <a:lnTo>
                      <a:pt x="159" y="896"/>
                    </a:lnTo>
                    <a:cubicBezTo>
                      <a:pt x="156" y="901"/>
                      <a:pt x="139" y="910"/>
                      <a:pt x="137" y="915"/>
                    </a:cubicBezTo>
                    <a:cubicBezTo>
                      <a:pt x="110" y="871"/>
                      <a:pt x="34" y="709"/>
                      <a:pt x="9" y="578"/>
                    </a:cubicBezTo>
                    <a:cubicBezTo>
                      <a:pt x="-1" y="527"/>
                      <a:pt x="-3" y="482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103" y="63"/>
                      <a:pt x="1117" y="70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3816932" y="-92550"/>
                <a:ext cx="696906" cy="27608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578" extrusionOk="0">
                    <a:moveTo>
                      <a:pt x="1367" y="478"/>
                    </a:moveTo>
                    <a:cubicBezTo>
                      <a:pt x="1266" y="404"/>
                      <a:pt x="1144" y="362"/>
                      <a:pt x="1019" y="359"/>
                    </a:cubicBezTo>
                    <a:lnTo>
                      <a:pt x="1081" y="470"/>
                    </a:lnTo>
                    <a:cubicBezTo>
                      <a:pt x="977" y="384"/>
                      <a:pt x="851" y="326"/>
                      <a:pt x="718" y="302"/>
                    </a:cubicBezTo>
                    <a:cubicBezTo>
                      <a:pt x="735" y="331"/>
                      <a:pt x="752" y="361"/>
                      <a:pt x="769" y="390"/>
                    </a:cubicBezTo>
                    <a:cubicBezTo>
                      <a:pt x="641" y="384"/>
                      <a:pt x="515" y="359"/>
                      <a:pt x="395" y="317"/>
                    </a:cubicBezTo>
                    <a:cubicBezTo>
                      <a:pt x="395" y="420"/>
                      <a:pt x="326" y="520"/>
                      <a:pt x="228" y="554"/>
                    </a:cubicBezTo>
                    <a:cubicBezTo>
                      <a:pt x="234" y="526"/>
                      <a:pt x="240" y="498"/>
                      <a:pt x="246" y="469"/>
                    </a:cubicBezTo>
                    <a:cubicBezTo>
                      <a:pt x="213" y="498"/>
                      <a:pt x="128" y="569"/>
                      <a:pt x="9" y="578"/>
                    </a:cubicBezTo>
                    <a:cubicBezTo>
                      <a:pt x="-1" y="529"/>
                      <a:pt x="-3" y="484"/>
                      <a:pt x="6" y="451"/>
                    </a:cubicBezTo>
                    <a:cubicBezTo>
                      <a:pt x="6" y="450"/>
                      <a:pt x="7" y="449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099" y="61"/>
                      <a:pt x="1109" y="66"/>
                      <a:pt x="1119" y="71"/>
                    </a:cubicBezTo>
                    <a:cubicBezTo>
                      <a:pt x="1124" y="73"/>
                      <a:pt x="1128" y="75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3819798" y="-92550"/>
                <a:ext cx="588477" cy="215424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451" extrusionOk="0">
                    <a:moveTo>
                      <a:pt x="1064" y="140"/>
                    </a:moveTo>
                    <a:cubicBezTo>
                      <a:pt x="1086" y="170"/>
                      <a:pt x="1108" y="199"/>
                      <a:pt x="1130" y="229"/>
                    </a:cubicBezTo>
                    <a:cubicBezTo>
                      <a:pt x="1041" y="167"/>
                      <a:pt x="938" y="125"/>
                      <a:pt x="831" y="106"/>
                    </a:cubicBezTo>
                    <a:cubicBezTo>
                      <a:pt x="843" y="143"/>
                      <a:pt x="856" y="179"/>
                      <a:pt x="868" y="215"/>
                    </a:cubicBezTo>
                    <a:cubicBezTo>
                      <a:pt x="754" y="172"/>
                      <a:pt x="629" y="156"/>
                      <a:pt x="507" y="169"/>
                    </a:cubicBezTo>
                    <a:cubicBezTo>
                      <a:pt x="524" y="202"/>
                      <a:pt x="541" y="235"/>
                      <a:pt x="559" y="268"/>
                    </a:cubicBezTo>
                    <a:cubicBezTo>
                      <a:pt x="489" y="266"/>
                      <a:pt x="419" y="262"/>
                      <a:pt x="349" y="259"/>
                    </a:cubicBezTo>
                    <a:cubicBezTo>
                      <a:pt x="306" y="305"/>
                      <a:pt x="262" y="352"/>
                      <a:pt x="219" y="398"/>
                    </a:cubicBezTo>
                    <a:cubicBezTo>
                      <a:pt x="217" y="377"/>
                      <a:pt x="214" y="357"/>
                      <a:pt x="212" y="336"/>
                    </a:cubicBezTo>
                    <a:cubicBezTo>
                      <a:pt x="186" y="348"/>
                      <a:pt x="60" y="426"/>
                      <a:pt x="0" y="451"/>
                    </a:cubicBezTo>
                    <a:cubicBezTo>
                      <a:pt x="0" y="450"/>
                      <a:pt x="1" y="449"/>
                      <a:pt x="1" y="448"/>
                    </a:cubicBezTo>
                    <a:cubicBezTo>
                      <a:pt x="39" y="327"/>
                      <a:pt x="121" y="306"/>
                      <a:pt x="125" y="303"/>
                    </a:cubicBezTo>
                    <a:cubicBezTo>
                      <a:pt x="161" y="277"/>
                      <a:pt x="209" y="264"/>
                      <a:pt x="251" y="277"/>
                    </a:cubicBezTo>
                    <a:cubicBezTo>
                      <a:pt x="319" y="155"/>
                      <a:pt x="449" y="67"/>
                      <a:pt x="587" y="28"/>
                    </a:cubicBezTo>
                    <a:cubicBezTo>
                      <a:pt x="748" y="-17"/>
                      <a:pt x="926" y="-7"/>
                      <a:pt x="1082" y="57"/>
                    </a:cubicBezTo>
                    <a:cubicBezTo>
                      <a:pt x="1093" y="61"/>
                      <a:pt x="1103" y="66"/>
                      <a:pt x="1113" y="71"/>
                    </a:cubicBezTo>
                    <a:cubicBezTo>
                      <a:pt x="1118" y="73"/>
                      <a:pt x="1122" y="75"/>
                      <a:pt x="1126" y="77"/>
                    </a:cubicBezTo>
                    <a:cubicBezTo>
                      <a:pt x="1137" y="82"/>
                      <a:pt x="1148" y="88"/>
                      <a:pt x="1159" y="94"/>
                    </a:cubicBezTo>
                    <a:cubicBezTo>
                      <a:pt x="1172" y="101"/>
                      <a:pt x="1184" y="108"/>
                      <a:pt x="1197" y="116"/>
                    </a:cubicBezTo>
                    <a:cubicBezTo>
                      <a:pt x="1209" y="124"/>
                      <a:pt x="1220" y="132"/>
                      <a:pt x="1232" y="140"/>
                    </a:cubicBezTo>
                    <a:cubicBezTo>
                      <a:pt x="1176" y="134"/>
                      <a:pt x="1120" y="134"/>
                      <a:pt x="1064" y="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8"/>
            <p:cNvSpPr/>
            <p:nvPr/>
          </p:nvSpPr>
          <p:spPr>
            <a:xfrm>
              <a:off x="5870613" y="142163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5599013" y="169050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5834388" y="1900525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>
              <a:off x="7475713" y="30320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>
              <a:off x="7822255" y="2905157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>
              <a:off x="7620762" y="27462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>
              <a:off x="7643663" y="138928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>
              <a:off x="6162387" y="29976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099363" y="100303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5996613" y="96165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>
              <a:off x="7811062" y="204093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hasa 18">
            <a:hlinkClick r:id="" action="ppaction://media"/>
            <a:extLst>
              <a:ext uri="{FF2B5EF4-FFF2-40B4-BE49-F238E27FC236}">
                <a16:creationId xmlns:a16="http://schemas.microsoft.com/office/drawing/2014/main" id="{C3016B9F-5739-39BB-F3D2-58A0CBE07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4835" y="1278948"/>
            <a:ext cx="874191" cy="874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3"/>
          <p:cNvSpPr/>
          <p:nvPr/>
        </p:nvSpPr>
        <p:spPr>
          <a:xfrm>
            <a:off x="5890486" y="921444"/>
            <a:ext cx="1187410" cy="497098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23"/>
          <p:cNvSpPr/>
          <p:nvPr/>
        </p:nvSpPr>
        <p:spPr>
          <a:xfrm rot="-2915653">
            <a:off x="4869610" y="2700482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1" name="Google Shape;1281;p23"/>
          <p:cNvGrpSpPr/>
          <p:nvPr/>
        </p:nvGrpSpPr>
        <p:grpSpPr>
          <a:xfrm>
            <a:off x="6534950" y="2848569"/>
            <a:ext cx="332757" cy="326877"/>
            <a:chOff x="6534950" y="2848569"/>
            <a:chExt cx="332757" cy="326877"/>
          </a:xfrm>
        </p:grpSpPr>
        <p:sp>
          <p:nvSpPr>
            <p:cNvPr id="1282" name="Google Shape;1282;p23"/>
            <p:cNvSpPr/>
            <p:nvPr/>
          </p:nvSpPr>
          <p:spPr>
            <a:xfrm rot="10800000" flipH="1">
              <a:off x="6534950" y="284856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 rot="10800000" flipH="1">
              <a:off x="6775250" y="308299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23"/>
          <p:cNvSpPr txBox="1">
            <a:spLocks noGrp="1"/>
          </p:cNvSpPr>
          <p:nvPr>
            <p:ph type="title"/>
          </p:nvPr>
        </p:nvSpPr>
        <p:spPr>
          <a:xfrm>
            <a:off x="4145086" y="199040"/>
            <a:ext cx="6744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 dirty="0"/>
              <a:t>Future Enhancements</a:t>
            </a:r>
            <a:endParaRPr sz="2400" dirty="0"/>
          </a:p>
        </p:txBody>
      </p:sp>
      <p:grpSp>
        <p:nvGrpSpPr>
          <p:cNvPr id="1286" name="Google Shape;1286;p23"/>
          <p:cNvGrpSpPr/>
          <p:nvPr/>
        </p:nvGrpSpPr>
        <p:grpSpPr>
          <a:xfrm>
            <a:off x="285251" y="691721"/>
            <a:ext cx="3227935" cy="4372316"/>
            <a:chOff x="-51824" y="539496"/>
            <a:chExt cx="3227935" cy="4372316"/>
          </a:xfrm>
        </p:grpSpPr>
        <p:sp>
          <p:nvSpPr>
            <p:cNvPr id="1287" name="Google Shape;1287;p23"/>
            <p:cNvSpPr/>
            <p:nvPr/>
          </p:nvSpPr>
          <p:spPr>
            <a:xfrm>
              <a:off x="1941772" y="2126984"/>
              <a:ext cx="1034778" cy="433179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-51824" y="1050624"/>
              <a:ext cx="1784261" cy="746950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9" name="Google Shape;1289;p23"/>
            <p:cNvGrpSpPr/>
            <p:nvPr/>
          </p:nvGrpSpPr>
          <p:grpSpPr>
            <a:xfrm>
              <a:off x="450375" y="539500"/>
              <a:ext cx="2373402" cy="3608150"/>
              <a:chOff x="383800" y="539500"/>
              <a:chExt cx="2373402" cy="3608150"/>
            </a:xfrm>
          </p:grpSpPr>
          <p:sp>
            <p:nvSpPr>
              <p:cNvPr id="1290" name="Google Shape;1290;p23"/>
              <p:cNvSpPr/>
              <p:nvPr/>
            </p:nvSpPr>
            <p:spPr>
              <a:xfrm>
                <a:off x="1602105" y="2769159"/>
                <a:ext cx="1155097" cy="1087985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513" extrusionOk="0">
                    <a:moveTo>
                      <a:pt x="65" y="936"/>
                    </a:moveTo>
                    <a:cubicBezTo>
                      <a:pt x="249" y="1048"/>
                      <a:pt x="599" y="940"/>
                      <a:pt x="810" y="923"/>
                    </a:cubicBezTo>
                    <a:cubicBezTo>
                      <a:pt x="847" y="920"/>
                      <a:pt x="888" y="916"/>
                      <a:pt x="932" y="912"/>
                    </a:cubicBezTo>
                    <a:cubicBezTo>
                      <a:pt x="1326" y="875"/>
                      <a:pt x="1954" y="800"/>
                      <a:pt x="1954" y="800"/>
                    </a:cubicBezTo>
                    <a:cubicBezTo>
                      <a:pt x="1954" y="800"/>
                      <a:pt x="1585" y="1221"/>
                      <a:pt x="1582" y="1324"/>
                    </a:cubicBezTo>
                    <a:cubicBezTo>
                      <a:pt x="1580" y="1426"/>
                      <a:pt x="1450" y="1866"/>
                      <a:pt x="1450" y="1866"/>
                    </a:cubicBezTo>
                    <a:lnTo>
                      <a:pt x="1203" y="2349"/>
                    </a:lnTo>
                    <a:lnTo>
                      <a:pt x="1213" y="2356"/>
                    </a:lnTo>
                    <a:lnTo>
                      <a:pt x="1293" y="2411"/>
                    </a:lnTo>
                    <a:lnTo>
                      <a:pt x="1443" y="2513"/>
                    </a:lnTo>
                    <a:cubicBezTo>
                      <a:pt x="1443" y="2513"/>
                      <a:pt x="1827" y="1957"/>
                      <a:pt x="2164" y="1463"/>
                    </a:cubicBezTo>
                    <a:cubicBezTo>
                      <a:pt x="2424" y="1082"/>
                      <a:pt x="2656" y="739"/>
                      <a:pt x="2665" y="713"/>
                    </a:cubicBezTo>
                    <a:cubicBezTo>
                      <a:pt x="2685" y="655"/>
                      <a:pt x="2606" y="253"/>
                      <a:pt x="2381" y="172"/>
                    </a:cubicBezTo>
                    <a:cubicBezTo>
                      <a:pt x="2239" y="121"/>
                      <a:pt x="1095" y="-18"/>
                      <a:pt x="664" y="2"/>
                    </a:cubicBezTo>
                    <a:cubicBezTo>
                      <a:pt x="618" y="4"/>
                      <a:pt x="539" y="16"/>
                      <a:pt x="457" y="30"/>
                    </a:cubicBezTo>
                    <a:cubicBezTo>
                      <a:pt x="301" y="56"/>
                      <a:pt x="131" y="92"/>
                      <a:pt x="131" y="92"/>
                    </a:cubicBezTo>
                    <a:lnTo>
                      <a:pt x="1" y="618"/>
                    </a:lnTo>
                    <a:cubicBezTo>
                      <a:pt x="-7" y="651"/>
                      <a:pt x="43" y="922"/>
                      <a:pt x="65" y="936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3"/>
              <p:cNvSpPr/>
              <p:nvPr/>
            </p:nvSpPr>
            <p:spPr>
              <a:xfrm>
                <a:off x="2005609" y="3062261"/>
                <a:ext cx="510442" cy="727343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80" extrusionOk="0">
                    <a:moveTo>
                      <a:pt x="271" y="1672"/>
                    </a:moveTo>
                    <a:lnTo>
                      <a:pt x="281" y="1679"/>
                    </a:lnTo>
                    <a:lnTo>
                      <a:pt x="399" y="1680"/>
                    </a:lnTo>
                    <a:lnTo>
                      <a:pt x="649" y="1181"/>
                    </a:lnTo>
                    <a:cubicBezTo>
                      <a:pt x="649" y="1181"/>
                      <a:pt x="764" y="690"/>
                      <a:pt x="774" y="643"/>
                    </a:cubicBezTo>
                    <a:cubicBezTo>
                      <a:pt x="783" y="597"/>
                      <a:pt x="1179" y="51"/>
                      <a:pt x="1179" y="51"/>
                    </a:cubicBezTo>
                    <a:lnTo>
                      <a:pt x="7" y="0"/>
                    </a:lnTo>
                    <a:lnTo>
                      <a:pt x="0" y="235"/>
                    </a:lnTo>
                    <a:cubicBezTo>
                      <a:pt x="394" y="198"/>
                      <a:pt x="1022" y="123"/>
                      <a:pt x="1022" y="123"/>
                    </a:cubicBezTo>
                    <a:cubicBezTo>
                      <a:pt x="1022" y="123"/>
                      <a:pt x="653" y="544"/>
                      <a:pt x="650" y="647"/>
                    </a:cubicBezTo>
                    <a:cubicBezTo>
                      <a:pt x="648" y="749"/>
                      <a:pt x="518" y="1189"/>
                      <a:pt x="518" y="1189"/>
                    </a:cubicBezTo>
                    <a:lnTo>
                      <a:pt x="271" y="1672"/>
                    </a:ln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3"/>
              <p:cNvSpPr/>
              <p:nvPr/>
            </p:nvSpPr>
            <p:spPr>
              <a:xfrm>
                <a:off x="1799961" y="2769159"/>
                <a:ext cx="957241" cy="63339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1463" extrusionOk="0">
                    <a:moveTo>
                      <a:pt x="1707" y="1463"/>
                    </a:moveTo>
                    <a:cubicBezTo>
                      <a:pt x="1967" y="1082"/>
                      <a:pt x="2199" y="738"/>
                      <a:pt x="2208" y="713"/>
                    </a:cubicBezTo>
                    <a:cubicBezTo>
                      <a:pt x="2228" y="655"/>
                      <a:pt x="2149" y="253"/>
                      <a:pt x="1924" y="172"/>
                    </a:cubicBezTo>
                    <a:cubicBezTo>
                      <a:pt x="1782" y="121"/>
                      <a:pt x="638" y="-18"/>
                      <a:pt x="207" y="2"/>
                    </a:cubicBezTo>
                    <a:cubicBezTo>
                      <a:pt x="160" y="4"/>
                      <a:pt x="82" y="16"/>
                      <a:pt x="0" y="30"/>
                    </a:cubicBezTo>
                    <a:lnTo>
                      <a:pt x="122" y="169"/>
                    </a:lnTo>
                    <a:cubicBezTo>
                      <a:pt x="122" y="169"/>
                      <a:pt x="1756" y="241"/>
                      <a:pt x="1871" y="282"/>
                    </a:cubicBezTo>
                    <a:cubicBezTo>
                      <a:pt x="1987" y="323"/>
                      <a:pt x="2144" y="646"/>
                      <a:pt x="2092" y="700"/>
                    </a:cubicBezTo>
                    <a:cubicBezTo>
                      <a:pt x="2042" y="754"/>
                      <a:pt x="1720" y="1436"/>
                      <a:pt x="1707" y="1463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3"/>
              <p:cNvSpPr/>
              <p:nvPr/>
            </p:nvSpPr>
            <p:spPr>
              <a:xfrm>
                <a:off x="2641605" y="2987362"/>
                <a:ext cx="51953" cy="12165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1" extrusionOk="0">
                    <a:moveTo>
                      <a:pt x="0" y="143"/>
                    </a:moveTo>
                    <a:cubicBezTo>
                      <a:pt x="21" y="90"/>
                      <a:pt x="58" y="42"/>
                      <a:pt x="96" y="0"/>
                    </a:cubicBezTo>
                    <a:cubicBezTo>
                      <a:pt x="73" y="44"/>
                      <a:pt x="52" y="90"/>
                      <a:pt x="37" y="137"/>
                    </a:cubicBezTo>
                    <a:cubicBezTo>
                      <a:pt x="57" y="189"/>
                      <a:pt x="85" y="238"/>
                      <a:pt x="120" y="281"/>
                    </a:cubicBezTo>
                    <a:cubicBezTo>
                      <a:pt x="65" y="250"/>
                      <a:pt x="24" y="201"/>
                      <a:pt x="0" y="143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3"/>
              <p:cNvSpPr/>
              <p:nvPr/>
            </p:nvSpPr>
            <p:spPr>
              <a:xfrm>
                <a:off x="2020762" y="3781813"/>
                <a:ext cx="357180" cy="330768"/>
              </a:xfrm>
              <a:custGeom>
                <a:avLst/>
                <a:gdLst/>
                <a:ahLst/>
                <a:cxnLst/>
                <a:rect l="l" t="t" r="r" b="b"/>
                <a:pathLst>
                  <a:path w="825" h="764" extrusionOk="0">
                    <a:moveTo>
                      <a:pt x="820" y="764"/>
                    </a:moveTo>
                    <a:cubicBezTo>
                      <a:pt x="826" y="748"/>
                      <a:pt x="829" y="728"/>
                      <a:pt x="816" y="709"/>
                    </a:cubicBezTo>
                    <a:cubicBezTo>
                      <a:pt x="778" y="653"/>
                      <a:pt x="629" y="463"/>
                      <a:pt x="603" y="390"/>
                    </a:cubicBezTo>
                    <a:cubicBezTo>
                      <a:pt x="582" y="333"/>
                      <a:pt x="537" y="118"/>
                      <a:pt x="541" y="80"/>
                    </a:cubicBezTo>
                    <a:lnTo>
                      <a:pt x="224" y="0"/>
                    </a:lnTo>
                    <a:cubicBezTo>
                      <a:pt x="147" y="79"/>
                      <a:pt x="25" y="247"/>
                      <a:pt x="0" y="282"/>
                    </a:cubicBezTo>
                    <a:lnTo>
                      <a:pt x="820" y="7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3"/>
              <p:cNvSpPr/>
              <p:nvPr/>
            </p:nvSpPr>
            <p:spPr>
              <a:xfrm>
                <a:off x="2000414" y="3903903"/>
                <a:ext cx="375363" cy="24374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563" extrusionOk="0">
                    <a:moveTo>
                      <a:pt x="820" y="563"/>
                    </a:moveTo>
                    <a:lnTo>
                      <a:pt x="0" y="81"/>
                    </a:lnTo>
                    <a:lnTo>
                      <a:pt x="47" y="0"/>
                    </a:lnTo>
                    <a:lnTo>
                      <a:pt x="867" y="482"/>
                    </a:lnTo>
                    <a:lnTo>
                      <a:pt x="820" y="5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3"/>
              <p:cNvSpPr/>
              <p:nvPr/>
            </p:nvSpPr>
            <p:spPr>
              <a:xfrm>
                <a:off x="2239399" y="3935941"/>
                <a:ext cx="69271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1" extrusionOk="0">
                    <a:moveTo>
                      <a:pt x="15" y="16"/>
                    </a:moveTo>
                    <a:cubicBezTo>
                      <a:pt x="14" y="16"/>
                      <a:pt x="13" y="17"/>
                      <a:pt x="12" y="18"/>
                    </a:cubicBezTo>
                    <a:cubicBezTo>
                      <a:pt x="4" y="22"/>
                      <a:pt x="-5" y="32"/>
                      <a:pt x="2" y="42"/>
                    </a:cubicBezTo>
                    <a:cubicBezTo>
                      <a:pt x="6" y="47"/>
                      <a:pt x="12" y="50"/>
                      <a:pt x="18" y="52"/>
                    </a:cubicBezTo>
                    <a:cubicBezTo>
                      <a:pt x="37" y="59"/>
                      <a:pt x="59" y="61"/>
                      <a:pt x="80" y="61"/>
                    </a:cubicBezTo>
                    <a:cubicBezTo>
                      <a:pt x="102" y="62"/>
                      <a:pt x="126" y="62"/>
                      <a:pt x="147" y="52"/>
                    </a:cubicBezTo>
                    <a:cubicBezTo>
                      <a:pt x="168" y="42"/>
                      <a:pt x="162" y="16"/>
                      <a:pt x="140" y="9"/>
                    </a:cubicBezTo>
                    <a:cubicBezTo>
                      <a:pt x="102" y="-4"/>
                      <a:pt x="51" y="-3"/>
                      <a:pt x="15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3"/>
              <p:cNvSpPr/>
              <p:nvPr/>
            </p:nvSpPr>
            <p:spPr>
              <a:xfrm>
                <a:off x="2254985" y="3970577"/>
                <a:ext cx="69704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61" extrusionOk="0">
                    <a:moveTo>
                      <a:pt x="16" y="16"/>
                    </a:moveTo>
                    <a:cubicBezTo>
                      <a:pt x="15" y="16"/>
                      <a:pt x="13" y="17"/>
                      <a:pt x="13" y="17"/>
                    </a:cubicBezTo>
                    <a:cubicBezTo>
                      <a:pt x="4" y="22"/>
                      <a:pt x="-5" y="32"/>
                      <a:pt x="3" y="41"/>
                    </a:cubicBezTo>
                    <a:cubicBezTo>
                      <a:pt x="6" y="47"/>
                      <a:pt x="12" y="49"/>
                      <a:pt x="18" y="51"/>
                    </a:cubicBezTo>
                    <a:cubicBezTo>
                      <a:pt x="38" y="58"/>
                      <a:pt x="59" y="60"/>
                      <a:pt x="80" y="61"/>
                    </a:cubicBezTo>
                    <a:cubicBezTo>
                      <a:pt x="103" y="61"/>
                      <a:pt x="127" y="62"/>
                      <a:pt x="148" y="52"/>
                    </a:cubicBezTo>
                    <a:cubicBezTo>
                      <a:pt x="169" y="41"/>
                      <a:pt x="162" y="16"/>
                      <a:pt x="141" y="9"/>
                    </a:cubicBezTo>
                    <a:cubicBezTo>
                      <a:pt x="103" y="-4"/>
                      <a:pt x="51" y="-3"/>
                      <a:pt x="16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3"/>
              <p:cNvSpPr/>
              <p:nvPr/>
            </p:nvSpPr>
            <p:spPr>
              <a:xfrm>
                <a:off x="2280529" y="4002182"/>
                <a:ext cx="69704" cy="26409"/>
              </a:xfrm>
              <a:custGeom>
                <a:avLst/>
                <a:gdLst/>
                <a:ahLst/>
                <a:cxnLst/>
                <a:rect l="l" t="t" r="r" b="b"/>
                <a:pathLst>
                  <a:path w="161" h="61" extrusionOk="0">
                    <a:moveTo>
                      <a:pt x="16" y="16"/>
                    </a:moveTo>
                    <a:cubicBezTo>
                      <a:pt x="15" y="16"/>
                      <a:pt x="14" y="17"/>
                      <a:pt x="13" y="18"/>
                    </a:cubicBezTo>
                    <a:cubicBezTo>
                      <a:pt x="5" y="22"/>
                      <a:pt x="-4" y="32"/>
                      <a:pt x="3" y="42"/>
                    </a:cubicBezTo>
                    <a:cubicBezTo>
                      <a:pt x="7" y="47"/>
                      <a:pt x="12" y="49"/>
                      <a:pt x="18" y="52"/>
                    </a:cubicBezTo>
                    <a:cubicBezTo>
                      <a:pt x="38" y="59"/>
                      <a:pt x="59" y="61"/>
                      <a:pt x="80" y="61"/>
                    </a:cubicBezTo>
                    <a:cubicBezTo>
                      <a:pt x="103" y="62"/>
                      <a:pt x="127" y="62"/>
                      <a:pt x="148" y="52"/>
                    </a:cubicBezTo>
                    <a:cubicBezTo>
                      <a:pt x="169" y="42"/>
                      <a:pt x="163" y="16"/>
                      <a:pt x="141" y="9"/>
                    </a:cubicBezTo>
                    <a:cubicBezTo>
                      <a:pt x="103" y="-4"/>
                      <a:pt x="51" y="-3"/>
                      <a:pt x="16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3"/>
              <p:cNvSpPr/>
              <p:nvPr/>
            </p:nvSpPr>
            <p:spPr>
              <a:xfrm>
                <a:off x="690757" y="2850119"/>
                <a:ext cx="1061148" cy="115509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668" extrusionOk="0">
                    <a:moveTo>
                      <a:pt x="0" y="1632"/>
                    </a:moveTo>
                    <a:cubicBezTo>
                      <a:pt x="0" y="1632"/>
                      <a:pt x="590" y="1958"/>
                      <a:pt x="1115" y="2244"/>
                    </a:cubicBezTo>
                    <a:cubicBezTo>
                      <a:pt x="1519" y="2464"/>
                      <a:pt x="1884" y="2661"/>
                      <a:pt x="1910" y="2667"/>
                    </a:cubicBezTo>
                    <a:cubicBezTo>
                      <a:pt x="1970" y="2681"/>
                      <a:pt x="2360" y="2561"/>
                      <a:pt x="2417" y="2329"/>
                    </a:cubicBezTo>
                    <a:cubicBezTo>
                      <a:pt x="2454" y="2182"/>
                      <a:pt x="2473" y="1026"/>
                      <a:pt x="2410" y="598"/>
                    </a:cubicBezTo>
                    <a:cubicBezTo>
                      <a:pt x="2403" y="551"/>
                      <a:pt x="2383" y="475"/>
                      <a:pt x="2361" y="394"/>
                    </a:cubicBezTo>
                    <a:cubicBezTo>
                      <a:pt x="2319" y="241"/>
                      <a:pt x="2266" y="75"/>
                      <a:pt x="2266" y="75"/>
                    </a:cubicBezTo>
                    <a:lnTo>
                      <a:pt x="1731" y="0"/>
                    </a:lnTo>
                    <a:cubicBezTo>
                      <a:pt x="1698" y="-5"/>
                      <a:pt x="1434" y="72"/>
                      <a:pt x="1422" y="96"/>
                    </a:cubicBezTo>
                    <a:cubicBezTo>
                      <a:pt x="1342" y="266"/>
                      <a:pt x="1440" y="543"/>
                      <a:pt x="1492" y="750"/>
                    </a:cubicBezTo>
                    <a:cubicBezTo>
                      <a:pt x="1500" y="781"/>
                      <a:pt x="1506" y="810"/>
                      <a:pt x="1511" y="838"/>
                    </a:cubicBezTo>
                    <a:cubicBezTo>
                      <a:pt x="1579" y="1200"/>
                      <a:pt x="1751" y="1967"/>
                      <a:pt x="1751" y="1967"/>
                    </a:cubicBezTo>
                    <a:cubicBezTo>
                      <a:pt x="1751" y="1967"/>
                      <a:pt x="1295" y="1642"/>
                      <a:pt x="1193" y="1650"/>
                    </a:cubicBezTo>
                    <a:cubicBezTo>
                      <a:pt x="1092" y="1657"/>
                      <a:pt x="642" y="1574"/>
                      <a:pt x="642" y="1574"/>
                    </a:cubicBezTo>
                    <a:lnTo>
                      <a:pt x="137" y="1376"/>
                    </a:lnTo>
                    <a:lnTo>
                      <a:pt x="124" y="1400"/>
                    </a:lnTo>
                    <a:lnTo>
                      <a:pt x="85" y="1473"/>
                    </a:lnTo>
                    <a:lnTo>
                      <a:pt x="0" y="1632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3"/>
              <p:cNvSpPr/>
              <p:nvPr/>
            </p:nvSpPr>
            <p:spPr>
              <a:xfrm>
                <a:off x="744442" y="3174827"/>
                <a:ext cx="746397" cy="60698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02" extrusionOk="0">
                    <a:moveTo>
                      <a:pt x="19" y="756"/>
                    </a:moveTo>
                    <a:lnTo>
                      <a:pt x="484" y="924"/>
                    </a:lnTo>
                    <a:cubicBezTo>
                      <a:pt x="484" y="924"/>
                      <a:pt x="1032" y="1016"/>
                      <a:pt x="1075" y="1032"/>
                    </a:cubicBezTo>
                    <a:cubicBezTo>
                      <a:pt x="1118" y="1048"/>
                      <a:pt x="1724" y="1402"/>
                      <a:pt x="1724" y="1402"/>
                    </a:cubicBezTo>
                    <a:lnTo>
                      <a:pt x="1629" y="57"/>
                    </a:lnTo>
                    <a:lnTo>
                      <a:pt x="1368" y="0"/>
                    </a:lnTo>
                    <a:cubicBezTo>
                      <a:pt x="1376" y="31"/>
                      <a:pt x="1382" y="60"/>
                      <a:pt x="1387" y="88"/>
                    </a:cubicBezTo>
                    <a:cubicBezTo>
                      <a:pt x="1455" y="450"/>
                      <a:pt x="1627" y="1217"/>
                      <a:pt x="1627" y="1217"/>
                    </a:cubicBezTo>
                    <a:cubicBezTo>
                      <a:pt x="1627" y="1217"/>
                      <a:pt x="1171" y="892"/>
                      <a:pt x="1069" y="900"/>
                    </a:cubicBezTo>
                    <a:cubicBezTo>
                      <a:pt x="968" y="907"/>
                      <a:pt x="518" y="824"/>
                      <a:pt x="518" y="824"/>
                    </a:cubicBezTo>
                    <a:lnTo>
                      <a:pt x="13" y="626"/>
                    </a:lnTo>
                    <a:lnTo>
                      <a:pt x="0" y="650"/>
                    </a:lnTo>
                    <a:lnTo>
                      <a:pt x="19" y="756"/>
                    </a:ln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3"/>
              <p:cNvSpPr/>
              <p:nvPr/>
            </p:nvSpPr>
            <p:spPr>
              <a:xfrm>
                <a:off x="1173490" y="3020699"/>
                <a:ext cx="578415" cy="98451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274" extrusionOk="0">
                    <a:moveTo>
                      <a:pt x="0" y="1850"/>
                    </a:moveTo>
                    <a:cubicBezTo>
                      <a:pt x="404" y="2070"/>
                      <a:pt x="769" y="2267"/>
                      <a:pt x="795" y="2273"/>
                    </a:cubicBezTo>
                    <a:cubicBezTo>
                      <a:pt x="855" y="2287"/>
                      <a:pt x="1245" y="2167"/>
                      <a:pt x="1302" y="1935"/>
                    </a:cubicBezTo>
                    <a:cubicBezTo>
                      <a:pt x="1339" y="1788"/>
                      <a:pt x="1358" y="632"/>
                      <a:pt x="1295" y="204"/>
                    </a:cubicBezTo>
                    <a:cubicBezTo>
                      <a:pt x="1288" y="157"/>
                      <a:pt x="1268" y="81"/>
                      <a:pt x="1246" y="0"/>
                    </a:cubicBezTo>
                    <a:lnTo>
                      <a:pt x="1120" y="136"/>
                    </a:lnTo>
                    <a:cubicBezTo>
                      <a:pt x="1120" y="136"/>
                      <a:pt x="1216" y="1774"/>
                      <a:pt x="1187" y="1893"/>
                    </a:cubicBezTo>
                    <a:cubicBezTo>
                      <a:pt x="1158" y="2013"/>
                      <a:pt x="855" y="2202"/>
                      <a:pt x="796" y="2157"/>
                    </a:cubicBezTo>
                    <a:cubicBezTo>
                      <a:pt x="737" y="2112"/>
                      <a:pt x="28" y="1861"/>
                      <a:pt x="0" y="1850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3"/>
              <p:cNvSpPr/>
              <p:nvPr/>
            </p:nvSpPr>
            <p:spPr>
              <a:xfrm>
                <a:off x="1480448" y="3888317"/>
                <a:ext cx="119493" cy="57581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33" extrusionOk="0">
                    <a:moveTo>
                      <a:pt x="125" y="0"/>
                    </a:moveTo>
                    <a:cubicBezTo>
                      <a:pt x="179" y="15"/>
                      <a:pt x="231" y="47"/>
                      <a:pt x="276" y="81"/>
                    </a:cubicBezTo>
                    <a:cubicBezTo>
                      <a:pt x="230" y="61"/>
                      <a:pt x="183" y="46"/>
                      <a:pt x="134" y="35"/>
                    </a:cubicBezTo>
                    <a:cubicBezTo>
                      <a:pt x="85" y="60"/>
                      <a:pt x="39" y="94"/>
                      <a:pt x="0" y="133"/>
                    </a:cubicBezTo>
                    <a:cubicBezTo>
                      <a:pt x="24" y="75"/>
                      <a:pt x="69" y="29"/>
                      <a:pt x="125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2875" rIns="90000" bIns="2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3"/>
              <p:cNvSpPr/>
              <p:nvPr/>
            </p:nvSpPr>
            <p:spPr>
              <a:xfrm>
                <a:off x="414106" y="3335449"/>
                <a:ext cx="375796" cy="31042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717" extrusionOk="0">
                    <a:moveTo>
                      <a:pt x="0" y="705"/>
                    </a:moveTo>
                    <a:cubicBezTo>
                      <a:pt x="13" y="714"/>
                      <a:pt x="33" y="722"/>
                      <a:pt x="54" y="712"/>
                    </a:cubicBezTo>
                    <a:cubicBezTo>
                      <a:pt x="116" y="687"/>
                      <a:pt x="333" y="581"/>
                      <a:pt x="409" y="569"/>
                    </a:cubicBezTo>
                    <a:cubicBezTo>
                      <a:pt x="469" y="560"/>
                      <a:pt x="688" y="561"/>
                      <a:pt x="725" y="573"/>
                    </a:cubicBezTo>
                    <a:lnTo>
                      <a:pt x="868" y="279"/>
                    </a:lnTo>
                    <a:cubicBezTo>
                      <a:pt x="807" y="187"/>
                      <a:pt x="669" y="32"/>
                      <a:pt x="640" y="0"/>
                    </a:cubicBezTo>
                    <a:lnTo>
                      <a:pt x="0" y="70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3"/>
              <p:cNvSpPr/>
              <p:nvPr/>
            </p:nvSpPr>
            <p:spPr>
              <a:xfrm>
                <a:off x="383800" y="3308173"/>
                <a:ext cx="307391" cy="33250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68" extrusionOk="0">
                    <a:moveTo>
                      <a:pt x="0" y="705"/>
                    </a:moveTo>
                    <a:lnTo>
                      <a:pt x="640" y="0"/>
                    </a:lnTo>
                    <a:lnTo>
                      <a:pt x="710" y="63"/>
                    </a:lnTo>
                    <a:lnTo>
                      <a:pt x="70" y="768"/>
                    </a:lnTo>
                    <a:lnTo>
                      <a:pt x="0" y="7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3"/>
              <p:cNvSpPr/>
              <p:nvPr/>
            </p:nvSpPr>
            <p:spPr>
              <a:xfrm>
                <a:off x="578192" y="3540231"/>
                <a:ext cx="30306" cy="6840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58" extrusionOk="0">
                    <a:moveTo>
                      <a:pt x="65" y="19"/>
                    </a:moveTo>
                    <a:cubicBezTo>
                      <a:pt x="65" y="18"/>
                      <a:pt x="64" y="17"/>
                      <a:pt x="64" y="16"/>
                    </a:cubicBezTo>
                    <a:cubicBezTo>
                      <a:pt x="61" y="7"/>
                      <a:pt x="54" y="-4"/>
                      <a:pt x="43" y="1"/>
                    </a:cubicBezTo>
                    <a:cubicBezTo>
                      <a:pt x="37" y="3"/>
                      <a:pt x="33" y="9"/>
                      <a:pt x="30" y="14"/>
                    </a:cubicBezTo>
                    <a:cubicBezTo>
                      <a:pt x="18" y="32"/>
                      <a:pt x="12" y="52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4"/>
                      <a:pt x="34" y="163"/>
                      <a:pt x="46" y="143"/>
                    </a:cubicBezTo>
                    <a:cubicBezTo>
                      <a:pt x="66" y="109"/>
                      <a:pt x="76" y="58"/>
                      <a:pt x="65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3"/>
              <p:cNvSpPr/>
              <p:nvPr/>
            </p:nvSpPr>
            <p:spPr>
              <a:xfrm>
                <a:off x="541391" y="3548457"/>
                <a:ext cx="29873" cy="68405"/>
              </a:xfrm>
              <a:custGeom>
                <a:avLst/>
                <a:gdLst/>
                <a:ahLst/>
                <a:cxnLst/>
                <a:rect l="l" t="t" r="r" b="b"/>
                <a:pathLst>
                  <a:path w="69" h="158" extrusionOk="0">
                    <a:moveTo>
                      <a:pt x="65" y="20"/>
                    </a:moveTo>
                    <a:cubicBezTo>
                      <a:pt x="64" y="18"/>
                      <a:pt x="64" y="17"/>
                      <a:pt x="64" y="16"/>
                    </a:cubicBezTo>
                    <a:cubicBezTo>
                      <a:pt x="61" y="7"/>
                      <a:pt x="53" y="-4"/>
                      <a:pt x="42" y="1"/>
                    </a:cubicBezTo>
                    <a:cubicBezTo>
                      <a:pt x="37" y="4"/>
                      <a:pt x="33" y="9"/>
                      <a:pt x="29" y="14"/>
                    </a:cubicBezTo>
                    <a:cubicBezTo>
                      <a:pt x="19" y="33"/>
                      <a:pt x="12" y="52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4"/>
                      <a:pt x="34" y="163"/>
                      <a:pt x="45" y="143"/>
                    </a:cubicBezTo>
                    <a:cubicBezTo>
                      <a:pt x="66" y="109"/>
                      <a:pt x="76" y="58"/>
                      <a:pt x="65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875" rIns="90000" bIns="11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3"/>
              <p:cNvSpPr/>
              <p:nvPr/>
            </p:nvSpPr>
            <p:spPr>
              <a:xfrm>
                <a:off x="505024" y="3567073"/>
                <a:ext cx="30306" cy="68838"/>
              </a:xfrm>
              <a:custGeom>
                <a:avLst/>
                <a:gdLst/>
                <a:ahLst/>
                <a:cxnLst/>
                <a:rect l="l" t="t" r="r" b="b"/>
                <a:pathLst>
                  <a:path w="70" h="159" extrusionOk="0">
                    <a:moveTo>
                      <a:pt x="65" y="19"/>
                    </a:moveTo>
                    <a:cubicBezTo>
                      <a:pt x="65" y="18"/>
                      <a:pt x="64" y="17"/>
                      <a:pt x="64" y="16"/>
                    </a:cubicBezTo>
                    <a:cubicBezTo>
                      <a:pt x="61" y="7"/>
                      <a:pt x="53" y="-4"/>
                      <a:pt x="43" y="1"/>
                    </a:cubicBezTo>
                    <a:cubicBezTo>
                      <a:pt x="37" y="3"/>
                      <a:pt x="33" y="9"/>
                      <a:pt x="30" y="14"/>
                    </a:cubicBezTo>
                    <a:cubicBezTo>
                      <a:pt x="18" y="32"/>
                      <a:pt x="12" y="53"/>
                      <a:pt x="7" y="73"/>
                    </a:cubicBezTo>
                    <a:cubicBezTo>
                      <a:pt x="2" y="95"/>
                      <a:pt x="-3" y="119"/>
                      <a:pt x="2" y="141"/>
                    </a:cubicBezTo>
                    <a:cubicBezTo>
                      <a:pt x="8" y="165"/>
                      <a:pt x="34" y="163"/>
                      <a:pt x="46" y="143"/>
                    </a:cubicBezTo>
                    <a:cubicBezTo>
                      <a:pt x="66" y="109"/>
                      <a:pt x="76" y="58"/>
                      <a:pt x="65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3"/>
              <p:cNvSpPr/>
              <p:nvPr/>
            </p:nvSpPr>
            <p:spPr>
              <a:xfrm>
                <a:off x="1264409" y="2669582"/>
                <a:ext cx="1150768" cy="978450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260" extrusionOk="0">
                    <a:moveTo>
                      <a:pt x="2658" y="217"/>
                    </a:moveTo>
                    <a:lnTo>
                      <a:pt x="2651" y="307"/>
                    </a:lnTo>
                    <a:lnTo>
                      <a:pt x="2648" y="344"/>
                    </a:lnTo>
                    <a:lnTo>
                      <a:pt x="2647" y="362"/>
                    </a:lnTo>
                    <a:lnTo>
                      <a:pt x="2600" y="985"/>
                    </a:lnTo>
                    <a:lnTo>
                      <a:pt x="2586" y="1172"/>
                    </a:lnTo>
                    <a:cubicBezTo>
                      <a:pt x="2586" y="1172"/>
                      <a:pt x="1311" y="1305"/>
                      <a:pt x="1194" y="1258"/>
                    </a:cubicBezTo>
                    <a:lnTo>
                      <a:pt x="1199" y="2260"/>
                    </a:lnTo>
                    <a:lnTo>
                      <a:pt x="1048" y="2248"/>
                    </a:lnTo>
                    <a:lnTo>
                      <a:pt x="589" y="2214"/>
                    </a:lnTo>
                    <a:lnTo>
                      <a:pt x="448" y="2204"/>
                    </a:lnTo>
                    <a:lnTo>
                      <a:pt x="397" y="2200"/>
                    </a:lnTo>
                    <a:lnTo>
                      <a:pt x="317" y="2194"/>
                    </a:lnTo>
                    <a:cubicBezTo>
                      <a:pt x="317" y="2194"/>
                      <a:pt x="102" y="1390"/>
                      <a:pt x="26" y="967"/>
                    </a:cubicBezTo>
                    <a:cubicBezTo>
                      <a:pt x="5" y="850"/>
                      <a:pt x="-5" y="762"/>
                      <a:pt x="3" y="728"/>
                    </a:cubicBezTo>
                    <a:cubicBezTo>
                      <a:pt x="39" y="573"/>
                      <a:pt x="85" y="501"/>
                      <a:pt x="85" y="501"/>
                    </a:cubicBezTo>
                    <a:cubicBezTo>
                      <a:pt x="85" y="501"/>
                      <a:pt x="84" y="497"/>
                      <a:pt x="83" y="492"/>
                    </a:cubicBezTo>
                    <a:cubicBezTo>
                      <a:pt x="81" y="487"/>
                      <a:pt x="79" y="482"/>
                      <a:pt x="78" y="476"/>
                    </a:cubicBezTo>
                    <a:cubicBezTo>
                      <a:pt x="70" y="446"/>
                      <a:pt x="63" y="391"/>
                      <a:pt x="85" y="343"/>
                    </a:cubicBezTo>
                    <a:lnTo>
                      <a:pt x="1424" y="0"/>
                    </a:lnTo>
                    <a:lnTo>
                      <a:pt x="1458" y="148"/>
                    </a:lnTo>
                    <a:cubicBezTo>
                      <a:pt x="1458" y="148"/>
                      <a:pt x="2520" y="190"/>
                      <a:pt x="2658" y="2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18134" y="2912030"/>
                <a:ext cx="671931" cy="736002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700" extrusionOk="0">
                    <a:moveTo>
                      <a:pt x="27" y="585"/>
                    </a:moveTo>
                    <a:lnTo>
                      <a:pt x="0" y="1688"/>
                    </a:lnTo>
                    <a:lnTo>
                      <a:pt x="151" y="1700"/>
                    </a:lnTo>
                    <a:lnTo>
                      <a:pt x="146" y="699"/>
                    </a:lnTo>
                    <a:cubicBezTo>
                      <a:pt x="263" y="745"/>
                      <a:pt x="1538" y="612"/>
                      <a:pt x="1538" y="612"/>
                    </a:cubicBezTo>
                    <a:lnTo>
                      <a:pt x="1552" y="425"/>
                    </a:lnTo>
                    <a:lnTo>
                      <a:pt x="163" y="544"/>
                    </a:lnTo>
                    <a:cubicBezTo>
                      <a:pt x="163" y="544"/>
                      <a:pt x="269" y="168"/>
                      <a:pt x="210" y="0"/>
                    </a:cubicBezTo>
                    <a:lnTo>
                      <a:pt x="27" y="585"/>
                    </a:ln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1264409" y="2866571"/>
                <a:ext cx="255005" cy="761546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759" extrusionOk="0">
                    <a:moveTo>
                      <a:pt x="589" y="1759"/>
                    </a:moveTo>
                    <a:lnTo>
                      <a:pt x="448" y="1749"/>
                    </a:lnTo>
                    <a:lnTo>
                      <a:pt x="397" y="1745"/>
                    </a:lnTo>
                    <a:lnTo>
                      <a:pt x="317" y="1739"/>
                    </a:lnTo>
                    <a:cubicBezTo>
                      <a:pt x="317" y="1739"/>
                      <a:pt x="-33" y="428"/>
                      <a:pt x="3" y="273"/>
                    </a:cubicBezTo>
                    <a:cubicBezTo>
                      <a:pt x="39" y="118"/>
                      <a:pt x="85" y="46"/>
                      <a:pt x="85" y="46"/>
                    </a:cubicBezTo>
                    <a:cubicBezTo>
                      <a:pt x="85" y="46"/>
                      <a:pt x="84" y="43"/>
                      <a:pt x="83" y="37"/>
                    </a:cubicBezTo>
                    <a:lnTo>
                      <a:pt x="240" y="0"/>
                    </a:lnTo>
                    <a:cubicBezTo>
                      <a:pt x="240" y="0"/>
                      <a:pt x="251" y="359"/>
                      <a:pt x="338" y="675"/>
                    </a:cubicBezTo>
                    <a:cubicBezTo>
                      <a:pt x="400" y="895"/>
                      <a:pt x="521" y="1448"/>
                      <a:pt x="589" y="17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1264409" y="2669582"/>
                <a:ext cx="1150768" cy="41865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967" extrusionOk="0">
                    <a:moveTo>
                      <a:pt x="2658" y="217"/>
                    </a:moveTo>
                    <a:lnTo>
                      <a:pt x="2651" y="307"/>
                    </a:lnTo>
                    <a:lnTo>
                      <a:pt x="2648" y="344"/>
                    </a:lnTo>
                    <a:lnTo>
                      <a:pt x="2647" y="362"/>
                    </a:lnTo>
                    <a:lnTo>
                      <a:pt x="1712" y="328"/>
                    </a:lnTo>
                    <a:lnTo>
                      <a:pt x="26" y="967"/>
                    </a:lnTo>
                    <a:cubicBezTo>
                      <a:pt x="5" y="850"/>
                      <a:pt x="-5" y="762"/>
                      <a:pt x="3" y="728"/>
                    </a:cubicBezTo>
                    <a:cubicBezTo>
                      <a:pt x="39" y="573"/>
                      <a:pt x="85" y="501"/>
                      <a:pt x="85" y="501"/>
                    </a:cubicBezTo>
                    <a:cubicBezTo>
                      <a:pt x="85" y="501"/>
                      <a:pt x="84" y="497"/>
                      <a:pt x="83" y="492"/>
                    </a:cubicBezTo>
                    <a:cubicBezTo>
                      <a:pt x="81" y="487"/>
                      <a:pt x="79" y="482"/>
                      <a:pt x="78" y="476"/>
                    </a:cubicBezTo>
                    <a:cubicBezTo>
                      <a:pt x="70" y="446"/>
                      <a:pt x="63" y="391"/>
                      <a:pt x="85" y="343"/>
                    </a:cubicBezTo>
                    <a:lnTo>
                      <a:pt x="1424" y="0"/>
                    </a:lnTo>
                    <a:lnTo>
                      <a:pt x="1458" y="148"/>
                    </a:lnTo>
                    <a:cubicBezTo>
                      <a:pt x="1458" y="148"/>
                      <a:pt x="2520" y="190"/>
                      <a:pt x="2658" y="217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3"/>
              <p:cNvSpPr/>
              <p:nvPr/>
            </p:nvSpPr>
            <p:spPr>
              <a:xfrm>
                <a:off x="1689127" y="823511"/>
                <a:ext cx="606556" cy="1126516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2602" extrusionOk="0">
                    <a:moveTo>
                      <a:pt x="0" y="1928"/>
                    </a:moveTo>
                    <a:lnTo>
                      <a:pt x="461" y="2504"/>
                    </a:lnTo>
                    <a:lnTo>
                      <a:pt x="538" y="2600"/>
                    </a:lnTo>
                    <a:lnTo>
                      <a:pt x="539" y="2602"/>
                    </a:lnTo>
                    <a:cubicBezTo>
                      <a:pt x="539" y="2602"/>
                      <a:pt x="548" y="2590"/>
                      <a:pt x="563" y="2568"/>
                    </a:cubicBezTo>
                    <a:lnTo>
                      <a:pt x="563" y="2568"/>
                    </a:lnTo>
                    <a:cubicBezTo>
                      <a:pt x="698" y="2378"/>
                      <a:pt x="1354" y="1439"/>
                      <a:pt x="1401" y="1106"/>
                    </a:cubicBezTo>
                    <a:cubicBezTo>
                      <a:pt x="1416" y="1000"/>
                      <a:pt x="1003" y="477"/>
                      <a:pt x="632" y="171"/>
                    </a:cubicBezTo>
                    <a:cubicBezTo>
                      <a:pt x="545" y="99"/>
                      <a:pt x="460" y="39"/>
                      <a:pt x="384" y="0"/>
                    </a:cubicBezTo>
                    <a:lnTo>
                      <a:pt x="380" y="6"/>
                    </a:lnTo>
                    <a:lnTo>
                      <a:pt x="277" y="148"/>
                    </a:lnTo>
                    <a:lnTo>
                      <a:pt x="244" y="193"/>
                    </a:lnTo>
                    <a:lnTo>
                      <a:pt x="782" y="1102"/>
                    </a:lnTo>
                    <a:cubicBezTo>
                      <a:pt x="782" y="1102"/>
                      <a:pt x="467" y="1673"/>
                      <a:pt x="425" y="1761"/>
                    </a:cubicBezTo>
                    <a:cubicBezTo>
                      <a:pt x="425" y="1761"/>
                      <a:pt x="175" y="1806"/>
                      <a:pt x="0" y="1928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3"/>
              <p:cNvSpPr/>
              <p:nvPr/>
            </p:nvSpPr>
            <p:spPr>
              <a:xfrm>
                <a:off x="1537164" y="644273"/>
                <a:ext cx="318215" cy="28660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662" extrusionOk="0">
                    <a:moveTo>
                      <a:pt x="644" y="305"/>
                    </a:moveTo>
                    <a:lnTo>
                      <a:pt x="661" y="367"/>
                    </a:lnTo>
                    <a:lnTo>
                      <a:pt x="735" y="414"/>
                    </a:lnTo>
                    <a:lnTo>
                      <a:pt x="628" y="562"/>
                    </a:lnTo>
                    <a:lnTo>
                      <a:pt x="595" y="607"/>
                    </a:lnTo>
                    <a:cubicBezTo>
                      <a:pt x="584" y="599"/>
                      <a:pt x="575" y="593"/>
                      <a:pt x="572" y="591"/>
                    </a:cubicBezTo>
                    <a:lnTo>
                      <a:pt x="572" y="591"/>
                    </a:lnTo>
                    <a:lnTo>
                      <a:pt x="572" y="591"/>
                    </a:lnTo>
                    <a:lnTo>
                      <a:pt x="571" y="591"/>
                    </a:lnTo>
                    <a:lnTo>
                      <a:pt x="571" y="591"/>
                    </a:lnTo>
                    <a:cubicBezTo>
                      <a:pt x="568" y="594"/>
                      <a:pt x="515" y="634"/>
                      <a:pt x="459" y="652"/>
                    </a:cubicBezTo>
                    <a:cubicBezTo>
                      <a:pt x="452" y="655"/>
                      <a:pt x="445" y="656"/>
                      <a:pt x="438" y="658"/>
                    </a:cubicBezTo>
                    <a:cubicBezTo>
                      <a:pt x="438" y="658"/>
                      <a:pt x="437" y="658"/>
                      <a:pt x="436" y="658"/>
                    </a:cubicBezTo>
                    <a:cubicBezTo>
                      <a:pt x="415" y="663"/>
                      <a:pt x="394" y="663"/>
                      <a:pt x="376" y="657"/>
                    </a:cubicBezTo>
                    <a:cubicBezTo>
                      <a:pt x="365" y="653"/>
                      <a:pt x="354" y="649"/>
                      <a:pt x="343" y="646"/>
                    </a:cubicBezTo>
                    <a:cubicBezTo>
                      <a:pt x="332" y="642"/>
                      <a:pt x="321" y="639"/>
                      <a:pt x="310" y="637"/>
                    </a:cubicBezTo>
                    <a:cubicBezTo>
                      <a:pt x="305" y="635"/>
                      <a:pt x="299" y="634"/>
                      <a:pt x="293" y="633"/>
                    </a:cubicBezTo>
                    <a:cubicBezTo>
                      <a:pt x="285" y="631"/>
                      <a:pt x="276" y="630"/>
                      <a:pt x="267" y="629"/>
                    </a:cubicBezTo>
                    <a:cubicBezTo>
                      <a:pt x="265" y="629"/>
                      <a:pt x="263" y="629"/>
                      <a:pt x="261" y="629"/>
                    </a:cubicBezTo>
                    <a:cubicBezTo>
                      <a:pt x="253" y="628"/>
                      <a:pt x="246" y="628"/>
                      <a:pt x="239" y="628"/>
                    </a:cubicBezTo>
                    <a:cubicBezTo>
                      <a:pt x="237" y="628"/>
                      <a:pt x="235" y="628"/>
                      <a:pt x="234" y="628"/>
                    </a:cubicBezTo>
                    <a:cubicBezTo>
                      <a:pt x="228" y="629"/>
                      <a:pt x="223" y="629"/>
                      <a:pt x="218" y="630"/>
                    </a:cubicBezTo>
                    <a:cubicBezTo>
                      <a:pt x="212" y="630"/>
                      <a:pt x="206" y="631"/>
                      <a:pt x="201" y="631"/>
                    </a:cubicBezTo>
                    <a:cubicBezTo>
                      <a:pt x="186" y="633"/>
                      <a:pt x="172" y="634"/>
                      <a:pt x="157" y="633"/>
                    </a:cubicBezTo>
                    <a:cubicBezTo>
                      <a:pt x="151" y="633"/>
                      <a:pt x="145" y="632"/>
                      <a:pt x="138" y="630"/>
                    </a:cubicBezTo>
                    <a:cubicBezTo>
                      <a:pt x="135" y="630"/>
                      <a:pt x="132" y="629"/>
                      <a:pt x="129" y="628"/>
                    </a:cubicBezTo>
                    <a:cubicBezTo>
                      <a:pt x="123" y="626"/>
                      <a:pt x="116" y="624"/>
                      <a:pt x="111" y="620"/>
                    </a:cubicBezTo>
                    <a:cubicBezTo>
                      <a:pt x="103" y="616"/>
                      <a:pt x="96" y="610"/>
                      <a:pt x="90" y="602"/>
                    </a:cubicBezTo>
                    <a:cubicBezTo>
                      <a:pt x="88" y="600"/>
                      <a:pt x="86" y="597"/>
                      <a:pt x="86" y="594"/>
                    </a:cubicBezTo>
                    <a:cubicBezTo>
                      <a:pt x="85" y="590"/>
                      <a:pt x="87" y="586"/>
                      <a:pt x="90" y="583"/>
                    </a:cubicBezTo>
                    <a:cubicBezTo>
                      <a:pt x="90" y="583"/>
                      <a:pt x="91" y="582"/>
                      <a:pt x="92" y="582"/>
                    </a:cubicBezTo>
                    <a:cubicBezTo>
                      <a:pt x="93" y="581"/>
                      <a:pt x="93" y="581"/>
                      <a:pt x="93" y="580"/>
                    </a:cubicBezTo>
                    <a:cubicBezTo>
                      <a:pt x="94" y="580"/>
                      <a:pt x="95" y="579"/>
                      <a:pt x="95" y="579"/>
                    </a:cubicBezTo>
                    <a:cubicBezTo>
                      <a:pt x="96" y="578"/>
                      <a:pt x="96" y="578"/>
                      <a:pt x="97" y="577"/>
                    </a:cubicBezTo>
                    <a:cubicBezTo>
                      <a:pt x="156" y="537"/>
                      <a:pt x="230" y="517"/>
                      <a:pt x="301" y="523"/>
                    </a:cubicBezTo>
                    <a:cubicBezTo>
                      <a:pt x="301" y="523"/>
                      <a:pt x="-16" y="201"/>
                      <a:pt x="0" y="177"/>
                    </a:cubicBezTo>
                    <a:cubicBezTo>
                      <a:pt x="6" y="168"/>
                      <a:pt x="13" y="162"/>
                      <a:pt x="20" y="158"/>
                    </a:cubicBezTo>
                    <a:cubicBezTo>
                      <a:pt x="31" y="152"/>
                      <a:pt x="40" y="150"/>
                      <a:pt x="40" y="150"/>
                    </a:cubicBezTo>
                    <a:cubicBezTo>
                      <a:pt x="40" y="150"/>
                      <a:pt x="286" y="340"/>
                      <a:pt x="302" y="340"/>
                    </a:cubicBezTo>
                    <a:cubicBezTo>
                      <a:pt x="312" y="339"/>
                      <a:pt x="225" y="228"/>
                      <a:pt x="175" y="154"/>
                    </a:cubicBezTo>
                    <a:cubicBezTo>
                      <a:pt x="155" y="124"/>
                      <a:pt x="140" y="101"/>
                      <a:pt x="141" y="94"/>
                    </a:cubicBezTo>
                    <a:cubicBezTo>
                      <a:pt x="142" y="86"/>
                      <a:pt x="148" y="79"/>
                      <a:pt x="158" y="73"/>
                    </a:cubicBezTo>
                    <a:cubicBezTo>
                      <a:pt x="166" y="67"/>
                      <a:pt x="177" y="62"/>
                      <a:pt x="187" y="58"/>
                    </a:cubicBezTo>
                    <a:lnTo>
                      <a:pt x="188" y="58"/>
                    </a:lnTo>
                    <a:cubicBezTo>
                      <a:pt x="205" y="50"/>
                      <a:pt x="220" y="46"/>
                      <a:pt x="220" y="46"/>
                    </a:cubicBezTo>
                    <a:cubicBezTo>
                      <a:pt x="220" y="46"/>
                      <a:pt x="223" y="43"/>
                      <a:pt x="227" y="39"/>
                    </a:cubicBezTo>
                    <a:lnTo>
                      <a:pt x="227" y="39"/>
                    </a:lnTo>
                    <a:cubicBezTo>
                      <a:pt x="229" y="36"/>
                      <a:pt x="233" y="33"/>
                      <a:pt x="237" y="29"/>
                    </a:cubicBezTo>
                    <a:cubicBezTo>
                      <a:pt x="239" y="27"/>
                      <a:pt x="241" y="24"/>
                      <a:pt x="243" y="23"/>
                    </a:cubicBezTo>
                    <a:cubicBezTo>
                      <a:pt x="246" y="21"/>
                      <a:pt x="248" y="18"/>
                      <a:pt x="250" y="16"/>
                    </a:cubicBezTo>
                    <a:cubicBezTo>
                      <a:pt x="257" y="11"/>
                      <a:pt x="263" y="5"/>
                      <a:pt x="270" y="1"/>
                    </a:cubicBezTo>
                    <a:cubicBezTo>
                      <a:pt x="294" y="-16"/>
                      <a:pt x="626" y="262"/>
                      <a:pt x="644" y="305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3"/>
              <p:cNvSpPr/>
              <p:nvPr/>
            </p:nvSpPr>
            <p:spPr>
              <a:xfrm>
                <a:off x="1605569" y="669383"/>
                <a:ext cx="64076" cy="7057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163" extrusionOk="0">
                    <a:moveTo>
                      <a:pt x="29" y="0"/>
                    </a:moveTo>
                    <a:cubicBezTo>
                      <a:pt x="35" y="6"/>
                      <a:pt x="41" y="11"/>
                      <a:pt x="47" y="18"/>
                    </a:cubicBezTo>
                    <a:cubicBezTo>
                      <a:pt x="80" y="53"/>
                      <a:pt x="105" y="90"/>
                      <a:pt x="123" y="117"/>
                    </a:cubicBezTo>
                    <a:cubicBezTo>
                      <a:pt x="138" y="143"/>
                      <a:pt x="147" y="161"/>
                      <a:pt x="148" y="163"/>
                    </a:cubicBezTo>
                    <a:cubicBezTo>
                      <a:pt x="146" y="161"/>
                      <a:pt x="132" y="149"/>
                      <a:pt x="110" y="128"/>
                    </a:cubicBezTo>
                    <a:cubicBezTo>
                      <a:pt x="86" y="106"/>
                      <a:pt x="55" y="75"/>
                      <a:pt x="23" y="40"/>
                    </a:cubicBezTo>
                    <a:cubicBezTo>
                      <a:pt x="14" y="32"/>
                      <a:pt x="7" y="23"/>
                      <a:pt x="0" y="15"/>
                    </a:cubicBezTo>
                    <a:cubicBezTo>
                      <a:pt x="8" y="9"/>
                      <a:pt x="19" y="4"/>
                      <a:pt x="29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13675" rIns="90000" bIns="13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3"/>
              <p:cNvSpPr/>
              <p:nvPr/>
            </p:nvSpPr>
            <p:spPr>
              <a:xfrm>
                <a:off x="1635442" y="651200"/>
                <a:ext cx="48923" cy="4935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23" y="0"/>
                    </a:moveTo>
                    <a:cubicBezTo>
                      <a:pt x="77" y="56"/>
                      <a:pt x="110" y="111"/>
                      <a:pt x="113" y="114"/>
                    </a:cubicBezTo>
                    <a:cubicBezTo>
                      <a:pt x="109" y="112"/>
                      <a:pt x="55" y="78"/>
                      <a:pt x="0" y="23"/>
                    </a:cubicBezTo>
                    <a:cubicBezTo>
                      <a:pt x="5" y="17"/>
                      <a:pt x="14" y="8"/>
                      <a:pt x="23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3"/>
              <p:cNvSpPr/>
              <p:nvPr/>
            </p:nvSpPr>
            <p:spPr>
              <a:xfrm>
                <a:off x="1574397" y="880227"/>
                <a:ext cx="234656" cy="502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116" extrusionOk="0">
                    <a:moveTo>
                      <a:pt x="507" y="0"/>
                    </a:moveTo>
                    <a:cubicBezTo>
                      <a:pt x="512" y="1"/>
                      <a:pt x="518" y="3"/>
                      <a:pt x="523" y="5"/>
                    </a:cubicBezTo>
                    <a:cubicBezTo>
                      <a:pt x="529" y="9"/>
                      <a:pt x="535" y="13"/>
                      <a:pt x="541" y="16"/>
                    </a:cubicBezTo>
                    <a:cubicBezTo>
                      <a:pt x="541" y="17"/>
                      <a:pt x="541" y="17"/>
                      <a:pt x="542" y="17"/>
                    </a:cubicBezTo>
                    <a:lnTo>
                      <a:pt x="509" y="62"/>
                    </a:lnTo>
                    <a:cubicBezTo>
                      <a:pt x="498" y="54"/>
                      <a:pt x="489" y="48"/>
                      <a:pt x="486" y="46"/>
                    </a:cubicBezTo>
                    <a:lnTo>
                      <a:pt x="486" y="46"/>
                    </a:lnTo>
                    <a:lnTo>
                      <a:pt x="486" y="46"/>
                    </a:lnTo>
                    <a:lnTo>
                      <a:pt x="485" y="46"/>
                    </a:lnTo>
                    <a:cubicBezTo>
                      <a:pt x="482" y="49"/>
                      <a:pt x="429" y="89"/>
                      <a:pt x="373" y="107"/>
                    </a:cubicBezTo>
                    <a:cubicBezTo>
                      <a:pt x="366" y="110"/>
                      <a:pt x="359" y="111"/>
                      <a:pt x="352" y="113"/>
                    </a:cubicBezTo>
                    <a:cubicBezTo>
                      <a:pt x="352" y="113"/>
                      <a:pt x="351" y="113"/>
                      <a:pt x="350" y="113"/>
                    </a:cubicBezTo>
                    <a:cubicBezTo>
                      <a:pt x="329" y="118"/>
                      <a:pt x="308" y="118"/>
                      <a:pt x="290" y="112"/>
                    </a:cubicBezTo>
                    <a:cubicBezTo>
                      <a:pt x="279" y="108"/>
                      <a:pt x="268" y="104"/>
                      <a:pt x="257" y="101"/>
                    </a:cubicBezTo>
                    <a:cubicBezTo>
                      <a:pt x="246" y="97"/>
                      <a:pt x="235" y="94"/>
                      <a:pt x="224" y="92"/>
                    </a:cubicBezTo>
                    <a:cubicBezTo>
                      <a:pt x="219" y="90"/>
                      <a:pt x="213" y="89"/>
                      <a:pt x="207" y="88"/>
                    </a:cubicBezTo>
                    <a:cubicBezTo>
                      <a:pt x="188" y="84"/>
                      <a:pt x="168" y="82"/>
                      <a:pt x="148" y="83"/>
                    </a:cubicBezTo>
                    <a:cubicBezTo>
                      <a:pt x="142" y="84"/>
                      <a:pt x="137" y="84"/>
                      <a:pt x="132" y="85"/>
                    </a:cubicBezTo>
                    <a:cubicBezTo>
                      <a:pt x="126" y="85"/>
                      <a:pt x="120" y="86"/>
                      <a:pt x="115" y="86"/>
                    </a:cubicBezTo>
                    <a:cubicBezTo>
                      <a:pt x="100" y="88"/>
                      <a:pt x="86" y="89"/>
                      <a:pt x="71" y="88"/>
                    </a:cubicBezTo>
                    <a:cubicBezTo>
                      <a:pt x="65" y="88"/>
                      <a:pt x="59" y="87"/>
                      <a:pt x="52" y="85"/>
                    </a:cubicBezTo>
                    <a:cubicBezTo>
                      <a:pt x="49" y="85"/>
                      <a:pt x="46" y="84"/>
                      <a:pt x="43" y="83"/>
                    </a:cubicBezTo>
                    <a:cubicBezTo>
                      <a:pt x="37" y="81"/>
                      <a:pt x="30" y="79"/>
                      <a:pt x="25" y="75"/>
                    </a:cubicBezTo>
                    <a:cubicBezTo>
                      <a:pt x="17" y="71"/>
                      <a:pt x="10" y="65"/>
                      <a:pt x="4" y="57"/>
                    </a:cubicBezTo>
                    <a:cubicBezTo>
                      <a:pt x="2" y="55"/>
                      <a:pt x="1" y="52"/>
                      <a:pt x="0" y="49"/>
                    </a:cubicBezTo>
                    <a:cubicBezTo>
                      <a:pt x="-1" y="45"/>
                      <a:pt x="1" y="41"/>
                      <a:pt x="4" y="38"/>
                    </a:cubicBezTo>
                    <a:cubicBezTo>
                      <a:pt x="4" y="38"/>
                      <a:pt x="5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8" y="35"/>
                      <a:pt x="9" y="34"/>
                      <a:pt x="9" y="34"/>
                    </a:cubicBezTo>
                    <a:cubicBezTo>
                      <a:pt x="14" y="36"/>
                      <a:pt x="19" y="38"/>
                      <a:pt x="24" y="41"/>
                    </a:cubicBezTo>
                    <a:cubicBezTo>
                      <a:pt x="64" y="56"/>
                      <a:pt x="109" y="48"/>
                      <a:pt x="151" y="50"/>
                    </a:cubicBezTo>
                    <a:cubicBezTo>
                      <a:pt x="210" y="54"/>
                      <a:pt x="268" y="79"/>
                      <a:pt x="326" y="72"/>
                    </a:cubicBezTo>
                    <a:cubicBezTo>
                      <a:pt x="376" y="66"/>
                      <a:pt x="420" y="37"/>
                      <a:pt x="463" y="13"/>
                    </a:cubicBezTo>
                    <a:cubicBezTo>
                      <a:pt x="476" y="6"/>
                      <a:pt x="492" y="-2"/>
                      <a:pt x="507" y="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3"/>
              <p:cNvSpPr/>
              <p:nvPr/>
            </p:nvSpPr>
            <p:spPr>
              <a:xfrm>
                <a:off x="1704713" y="820048"/>
                <a:ext cx="89620" cy="22946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3" extrusionOk="0">
                    <a:moveTo>
                      <a:pt x="207" y="37"/>
                    </a:moveTo>
                    <a:cubicBezTo>
                      <a:pt x="207" y="37"/>
                      <a:pt x="205" y="35"/>
                      <a:pt x="201" y="31"/>
                    </a:cubicBezTo>
                    <a:cubicBezTo>
                      <a:pt x="197" y="27"/>
                      <a:pt x="190" y="23"/>
                      <a:pt x="180" y="18"/>
                    </a:cubicBezTo>
                    <a:cubicBezTo>
                      <a:pt x="162" y="7"/>
                      <a:pt x="133" y="-2"/>
                      <a:pt x="100" y="0"/>
                    </a:cubicBezTo>
                    <a:cubicBezTo>
                      <a:pt x="68" y="3"/>
                      <a:pt x="40" y="17"/>
                      <a:pt x="24" y="30"/>
                    </a:cubicBezTo>
                    <a:cubicBezTo>
                      <a:pt x="16" y="36"/>
                      <a:pt x="9" y="42"/>
                      <a:pt x="6" y="46"/>
                    </a:cubicBezTo>
                    <a:cubicBezTo>
                      <a:pt x="2" y="51"/>
                      <a:pt x="0" y="53"/>
                      <a:pt x="0" y="53"/>
                    </a:cubicBezTo>
                    <a:cubicBezTo>
                      <a:pt x="0" y="53"/>
                      <a:pt x="3" y="52"/>
                      <a:pt x="8" y="50"/>
                    </a:cubicBezTo>
                    <a:cubicBezTo>
                      <a:pt x="13" y="49"/>
                      <a:pt x="22" y="46"/>
                      <a:pt x="31" y="44"/>
                    </a:cubicBezTo>
                    <a:cubicBezTo>
                      <a:pt x="50" y="39"/>
                      <a:pt x="75" y="34"/>
                      <a:pt x="103" y="32"/>
                    </a:cubicBezTo>
                    <a:cubicBezTo>
                      <a:pt x="131" y="30"/>
                      <a:pt x="156" y="30"/>
                      <a:pt x="175" y="33"/>
                    </a:cubicBezTo>
                    <a:cubicBezTo>
                      <a:pt x="185" y="34"/>
                      <a:pt x="193" y="35"/>
                      <a:pt x="199" y="36"/>
                    </a:cubicBezTo>
                    <a:cubicBezTo>
                      <a:pt x="204" y="37"/>
                      <a:pt x="207" y="37"/>
                      <a:pt x="207" y="37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3"/>
              <p:cNvSpPr/>
              <p:nvPr/>
            </p:nvSpPr>
            <p:spPr>
              <a:xfrm>
                <a:off x="1689127" y="887587"/>
                <a:ext cx="410865" cy="77020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779" extrusionOk="0">
                    <a:moveTo>
                      <a:pt x="0" y="1779"/>
                    </a:moveTo>
                    <a:cubicBezTo>
                      <a:pt x="117" y="1700"/>
                      <a:pt x="541" y="1672"/>
                      <a:pt x="541" y="1672"/>
                    </a:cubicBezTo>
                    <a:cubicBezTo>
                      <a:pt x="541" y="1672"/>
                      <a:pt x="949" y="979"/>
                      <a:pt x="949" y="948"/>
                    </a:cubicBezTo>
                    <a:cubicBezTo>
                      <a:pt x="950" y="917"/>
                      <a:pt x="277" y="0"/>
                      <a:pt x="277" y="0"/>
                    </a:cubicBezTo>
                    <a:lnTo>
                      <a:pt x="244" y="45"/>
                    </a:lnTo>
                    <a:lnTo>
                      <a:pt x="782" y="954"/>
                    </a:lnTo>
                    <a:cubicBezTo>
                      <a:pt x="782" y="954"/>
                      <a:pt x="467" y="1525"/>
                      <a:pt x="425" y="1613"/>
                    </a:cubicBezTo>
                    <a:cubicBezTo>
                      <a:pt x="425" y="1613"/>
                      <a:pt x="175" y="1658"/>
                      <a:pt x="0" y="1779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3"/>
              <p:cNvSpPr/>
              <p:nvPr/>
            </p:nvSpPr>
            <p:spPr>
              <a:xfrm>
                <a:off x="1853646" y="823511"/>
                <a:ext cx="442037" cy="111179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568" extrusionOk="0">
                    <a:moveTo>
                      <a:pt x="183" y="2568"/>
                    </a:moveTo>
                    <a:cubicBezTo>
                      <a:pt x="318" y="2378"/>
                      <a:pt x="974" y="1439"/>
                      <a:pt x="1021" y="1106"/>
                    </a:cubicBezTo>
                    <a:cubicBezTo>
                      <a:pt x="1036" y="1000"/>
                      <a:pt x="623" y="477"/>
                      <a:pt x="252" y="171"/>
                    </a:cubicBezTo>
                    <a:cubicBezTo>
                      <a:pt x="165" y="99"/>
                      <a:pt x="80" y="39"/>
                      <a:pt x="4" y="0"/>
                    </a:cubicBezTo>
                    <a:lnTo>
                      <a:pt x="0" y="6"/>
                    </a:lnTo>
                    <a:cubicBezTo>
                      <a:pt x="268" y="239"/>
                      <a:pt x="892" y="996"/>
                      <a:pt x="937" y="1066"/>
                    </a:cubicBezTo>
                    <a:cubicBezTo>
                      <a:pt x="987" y="1143"/>
                      <a:pt x="195" y="2547"/>
                      <a:pt x="183" y="2568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3"/>
              <p:cNvSpPr/>
              <p:nvPr/>
            </p:nvSpPr>
            <p:spPr>
              <a:xfrm>
                <a:off x="581222" y="1133499"/>
                <a:ext cx="719122" cy="929528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2147" extrusionOk="0">
                    <a:moveTo>
                      <a:pt x="1661" y="1283"/>
                    </a:moveTo>
                    <a:lnTo>
                      <a:pt x="1651" y="2022"/>
                    </a:lnTo>
                    <a:lnTo>
                      <a:pt x="1650" y="2146"/>
                    </a:lnTo>
                    <a:lnTo>
                      <a:pt x="1649" y="2147"/>
                    </a:lnTo>
                    <a:cubicBezTo>
                      <a:pt x="1649" y="2147"/>
                      <a:pt x="1636" y="2143"/>
                      <a:pt x="1610" y="2136"/>
                    </a:cubicBezTo>
                    <a:lnTo>
                      <a:pt x="1610" y="2135"/>
                    </a:lnTo>
                    <a:cubicBezTo>
                      <a:pt x="1387" y="2069"/>
                      <a:pt x="294" y="1734"/>
                      <a:pt x="53" y="1500"/>
                    </a:cubicBezTo>
                    <a:cubicBezTo>
                      <a:pt x="-24" y="1426"/>
                      <a:pt x="-19" y="758"/>
                      <a:pt x="86" y="288"/>
                    </a:cubicBezTo>
                    <a:cubicBezTo>
                      <a:pt x="110" y="178"/>
                      <a:pt x="140" y="78"/>
                      <a:pt x="176" y="0"/>
                    </a:cubicBezTo>
                    <a:lnTo>
                      <a:pt x="183" y="2"/>
                    </a:lnTo>
                    <a:lnTo>
                      <a:pt x="352" y="51"/>
                    </a:lnTo>
                    <a:lnTo>
                      <a:pt x="405" y="66"/>
                    </a:lnTo>
                    <a:lnTo>
                      <a:pt x="538" y="1115"/>
                    </a:lnTo>
                    <a:cubicBezTo>
                      <a:pt x="538" y="1115"/>
                      <a:pt x="1137" y="1370"/>
                      <a:pt x="1223" y="1414"/>
                    </a:cubicBezTo>
                    <a:cubicBezTo>
                      <a:pt x="1223" y="1414"/>
                      <a:pt x="1448" y="1295"/>
                      <a:pt x="1661" y="1283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3"/>
              <p:cNvSpPr/>
              <p:nvPr/>
            </p:nvSpPr>
            <p:spPr>
              <a:xfrm>
                <a:off x="657421" y="855116"/>
                <a:ext cx="270158" cy="30695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709" extrusionOk="0">
                    <a:moveTo>
                      <a:pt x="5" y="501"/>
                    </a:moveTo>
                    <a:lnTo>
                      <a:pt x="29" y="560"/>
                    </a:lnTo>
                    <a:lnTo>
                      <a:pt x="0" y="643"/>
                    </a:lnTo>
                    <a:lnTo>
                      <a:pt x="176" y="694"/>
                    </a:lnTo>
                    <a:lnTo>
                      <a:pt x="229" y="709"/>
                    </a:lnTo>
                    <a:cubicBezTo>
                      <a:pt x="233" y="696"/>
                      <a:pt x="236" y="686"/>
                      <a:pt x="237" y="683"/>
                    </a:cubicBezTo>
                    <a:lnTo>
                      <a:pt x="237" y="683"/>
                    </a:lnTo>
                    <a:cubicBezTo>
                      <a:pt x="237" y="682"/>
                      <a:pt x="237" y="682"/>
                      <a:pt x="237" y="682"/>
                    </a:cubicBezTo>
                    <a:lnTo>
                      <a:pt x="237" y="682"/>
                    </a:lnTo>
                    <a:lnTo>
                      <a:pt x="237" y="682"/>
                    </a:lnTo>
                    <a:cubicBezTo>
                      <a:pt x="242" y="682"/>
                      <a:pt x="308" y="681"/>
                      <a:pt x="364" y="661"/>
                    </a:cubicBezTo>
                    <a:cubicBezTo>
                      <a:pt x="371" y="658"/>
                      <a:pt x="377" y="655"/>
                      <a:pt x="383" y="653"/>
                    </a:cubicBezTo>
                    <a:cubicBezTo>
                      <a:pt x="384" y="652"/>
                      <a:pt x="385" y="652"/>
                      <a:pt x="386" y="651"/>
                    </a:cubicBezTo>
                    <a:cubicBezTo>
                      <a:pt x="405" y="642"/>
                      <a:pt x="422" y="630"/>
                      <a:pt x="432" y="613"/>
                    </a:cubicBezTo>
                    <a:cubicBezTo>
                      <a:pt x="438" y="604"/>
                      <a:pt x="445" y="594"/>
                      <a:pt x="451" y="584"/>
                    </a:cubicBezTo>
                    <a:cubicBezTo>
                      <a:pt x="458" y="575"/>
                      <a:pt x="465" y="566"/>
                      <a:pt x="472" y="557"/>
                    </a:cubicBezTo>
                    <a:cubicBezTo>
                      <a:pt x="475" y="552"/>
                      <a:pt x="479" y="548"/>
                      <a:pt x="482" y="543"/>
                    </a:cubicBezTo>
                    <a:cubicBezTo>
                      <a:pt x="488" y="537"/>
                      <a:pt x="494" y="530"/>
                      <a:pt x="501" y="524"/>
                    </a:cubicBezTo>
                    <a:cubicBezTo>
                      <a:pt x="503" y="523"/>
                      <a:pt x="504" y="521"/>
                      <a:pt x="506" y="520"/>
                    </a:cubicBezTo>
                    <a:cubicBezTo>
                      <a:pt x="511" y="515"/>
                      <a:pt x="517" y="511"/>
                      <a:pt x="523" y="506"/>
                    </a:cubicBezTo>
                    <a:cubicBezTo>
                      <a:pt x="524" y="505"/>
                      <a:pt x="525" y="504"/>
                      <a:pt x="527" y="503"/>
                    </a:cubicBezTo>
                    <a:cubicBezTo>
                      <a:pt x="531" y="500"/>
                      <a:pt x="536" y="497"/>
                      <a:pt x="540" y="494"/>
                    </a:cubicBezTo>
                    <a:cubicBezTo>
                      <a:pt x="545" y="491"/>
                      <a:pt x="550" y="488"/>
                      <a:pt x="554" y="485"/>
                    </a:cubicBezTo>
                    <a:cubicBezTo>
                      <a:pt x="567" y="477"/>
                      <a:pt x="579" y="469"/>
                      <a:pt x="590" y="460"/>
                    </a:cubicBezTo>
                    <a:cubicBezTo>
                      <a:pt x="595" y="455"/>
                      <a:pt x="599" y="451"/>
                      <a:pt x="604" y="446"/>
                    </a:cubicBezTo>
                    <a:cubicBezTo>
                      <a:pt x="605" y="443"/>
                      <a:pt x="607" y="441"/>
                      <a:pt x="610" y="438"/>
                    </a:cubicBezTo>
                    <a:cubicBezTo>
                      <a:pt x="613" y="433"/>
                      <a:pt x="616" y="427"/>
                      <a:pt x="619" y="421"/>
                    </a:cubicBezTo>
                    <a:cubicBezTo>
                      <a:pt x="622" y="413"/>
                      <a:pt x="624" y="403"/>
                      <a:pt x="624" y="393"/>
                    </a:cubicBezTo>
                    <a:cubicBezTo>
                      <a:pt x="624" y="391"/>
                      <a:pt x="624" y="387"/>
                      <a:pt x="622" y="385"/>
                    </a:cubicBezTo>
                    <a:cubicBezTo>
                      <a:pt x="620" y="381"/>
                      <a:pt x="616" y="380"/>
                      <a:pt x="612" y="379"/>
                    </a:cubicBezTo>
                    <a:cubicBezTo>
                      <a:pt x="612" y="379"/>
                      <a:pt x="611" y="379"/>
                      <a:pt x="610" y="379"/>
                    </a:cubicBezTo>
                    <a:cubicBezTo>
                      <a:pt x="609" y="379"/>
                      <a:pt x="608" y="379"/>
                      <a:pt x="607" y="379"/>
                    </a:cubicBezTo>
                    <a:cubicBezTo>
                      <a:pt x="607" y="379"/>
                      <a:pt x="606" y="379"/>
                      <a:pt x="605" y="379"/>
                    </a:cubicBezTo>
                    <a:cubicBezTo>
                      <a:pt x="604" y="379"/>
                      <a:pt x="604" y="379"/>
                      <a:pt x="603" y="379"/>
                    </a:cubicBezTo>
                    <a:cubicBezTo>
                      <a:pt x="532" y="383"/>
                      <a:pt x="462" y="413"/>
                      <a:pt x="409" y="462"/>
                    </a:cubicBezTo>
                    <a:cubicBezTo>
                      <a:pt x="409" y="462"/>
                      <a:pt x="461" y="12"/>
                      <a:pt x="434" y="3"/>
                    </a:cubicBezTo>
                    <a:cubicBezTo>
                      <a:pt x="424" y="0"/>
                      <a:pt x="415" y="-1"/>
                      <a:pt x="407" y="1"/>
                    </a:cubicBezTo>
                    <a:cubicBezTo>
                      <a:pt x="394" y="2"/>
                      <a:pt x="386" y="6"/>
                      <a:pt x="386" y="6"/>
                    </a:cubicBezTo>
                    <a:cubicBezTo>
                      <a:pt x="386" y="6"/>
                      <a:pt x="309" y="308"/>
                      <a:pt x="297" y="317"/>
                    </a:cubicBezTo>
                    <a:cubicBezTo>
                      <a:pt x="288" y="324"/>
                      <a:pt x="288" y="182"/>
                      <a:pt x="282" y="93"/>
                    </a:cubicBezTo>
                    <a:cubicBezTo>
                      <a:pt x="280" y="57"/>
                      <a:pt x="277" y="30"/>
                      <a:pt x="272" y="24"/>
                    </a:cubicBezTo>
                    <a:cubicBezTo>
                      <a:pt x="267" y="19"/>
                      <a:pt x="257" y="17"/>
                      <a:pt x="246" y="18"/>
                    </a:cubicBezTo>
                    <a:cubicBezTo>
                      <a:pt x="235" y="19"/>
                      <a:pt x="224" y="22"/>
                      <a:pt x="213" y="24"/>
                    </a:cubicBezTo>
                    <a:lnTo>
                      <a:pt x="213" y="25"/>
                    </a:lnTo>
                    <a:cubicBezTo>
                      <a:pt x="195" y="30"/>
                      <a:pt x="180" y="36"/>
                      <a:pt x="180" y="36"/>
                    </a:cubicBezTo>
                    <a:cubicBezTo>
                      <a:pt x="180" y="36"/>
                      <a:pt x="177" y="35"/>
                      <a:pt x="171" y="34"/>
                    </a:cubicBezTo>
                    <a:lnTo>
                      <a:pt x="171" y="34"/>
                    </a:lnTo>
                    <a:cubicBezTo>
                      <a:pt x="167" y="33"/>
                      <a:pt x="162" y="33"/>
                      <a:pt x="156" y="32"/>
                    </a:cubicBezTo>
                    <a:cubicBezTo>
                      <a:pt x="154" y="32"/>
                      <a:pt x="151" y="32"/>
                      <a:pt x="147" y="31"/>
                    </a:cubicBezTo>
                    <a:cubicBezTo>
                      <a:pt x="144" y="31"/>
                      <a:pt x="141" y="31"/>
                      <a:pt x="138" y="31"/>
                    </a:cubicBezTo>
                    <a:cubicBezTo>
                      <a:pt x="129" y="30"/>
                      <a:pt x="121" y="30"/>
                      <a:pt x="113" y="30"/>
                    </a:cubicBezTo>
                    <a:cubicBezTo>
                      <a:pt x="85" y="33"/>
                      <a:pt x="-7" y="457"/>
                      <a:pt x="5" y="501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3"/>
              <p:cNvSpPr/>
              <p:nvPr/>
            </p:nvSpPr>
            <p:spPr>
              <a:xfrm>
                <a:off x="747473" y="862909"/>
                <a:ext cx="16452" cy="90485"/>
              </a:xfrm>
              <a:custGeom>
                <a:avLst/>
                <a:gdLst/>
                <a:ahLst/>
                <a:cxnLst/>
                <a:rect l="l" t="t" r="r" b="b"/>
                <a:pathLst>
                  <a:path w="38" h="209" extrusionOk="0">
                    <a:moveTo>
                      <a:pt x="5" y="7"/>
                    </a:moveTo>
                    <a:cubicBezTo>
                      <a:pt x="4" y="15"/>
                      <a:pt x="3" y="23"/>
                      <a:pt x="2" y="31"/>
                    </a:cubicBezTo>
                    <a:cubicBezTo>
                      <a:pt x="-1" y="80"/>
                      <a:pt x="1" y="125"/>
                      <a:pt x="4" y="157"/>
                    </a:cubicBezTo>
                    <a:cubicBezTo>
                      <a:pt x="7" y="187"/>
                      <a:pt x="11" y="206"/>
                      <a:pt x="11" y="209"/>
                    </a:cubicBezTo>
                    <a:cubicBezTo>
                      <a:pt x="12" y="206"/>
                      <a:pt x="16" y="187"/>
                      <a:pt x="21" y="157"/>
                    </a:cubicBezTo>
                    <a:cubicBezTo>
                      <a:pt x="26" y="126"/>
                      <a:pt x="32" y="82"/>
                      <a:pt x="36" y="34"/>
                    </a:cubicBezTo>
                    <a:cubicBezTo>
                      <a:pt x="36" y="22"/>
                      <a:pt x="37" y="11"/>
                      <a:pt x="38" y="0"/>
                    </a:cubicBezTo>
                    <a:cubicBezTo>
                      <a:pt x="27" y="1"/>
                      <a:pt x="16" y="3"/>
                      <a:pt x="5" y="7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3"/>
              <p:cNvSpPr/>
              <p:nvPr/>
            </p:nvSpPr>
            <p:spPr>
              <a:xfrm>
                <a:off x="715435" y="868537"/>
                <a:ext cx="16019" cy="62777"/>
              </a:xfrm>
              <a:custGeom>
                <a:avLst/>
                <a:gdLst/>
                <a:ahLst/>
                <a:cxnLst/>
                <a:rect l="l" t="t" r="r" b="b"/>
                <a:pathLst>
                  <a:path w="37" h="145" extrusionOk="0">
                    <a:moveTo>
                      <a:pt x="4" y="0"/>
                    </a:moveTo>
                    <a:cubicBezTo>
                      <a:pt x="-4" y="77"/>
                      <a:pt x="3" y="141"/>
                      <a:pt x="4" y="145"/>
                    </a:cubicBezTo>
                    <a:cubicBezTo>
                      <a:pt x="5" y="141"/>
                      <a:pt x="26" y="81"/>
                      <a:pt x="37" y="3"/>
                    </a:cubicBezTo>
                    <a:cubicBezTo>
                      <a:pt x="29" y="2"/>
                      <a:pt x="17" y="0"/>
                      <a:pt x="4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3"/>
              <p:cNvSpPr/>
              <p:nvPr/>
            </p:nvSpPr>
            <p:spPr>
              <a:xfrm>
                <a:off x="733619" y="1019202"/>
                <a:ext cx="193959" cy="142871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0" extrusionOk="0">
                    <a:moveTo>
                      <a:pt x="17" y="280"/>
                    </a:moveTo>
                    <a:cubicBezTo>
                      <a:pt x="13" y="284"/>
                      <a:pt x="10" y="289"/>
                      <a:pt x="7" y="294"/>
                    </a:cubicBezTo>
                    <a:cubicBezTo>
                      <a:pt x="4" y="300"/>
                      <a:pt x="2" y="307"/>
                      <a:pt x="0" y="314"/>
                    </a:cubicBezTo>
                    <a:lnTo>
                      <a:pt x="0" y="315"/>
                    </a:lnTo>
                    <a:lnTo>
                      <a:pt x="53" y="330"/>
                    </a:lnTo>
                    <a:cubicBezTo>
                      <a:pt x="57" y="317"/>
                      <a:pt x="60" y="307"/>
                      <a:pt x="61" y="304"/>
                    </a:cubicBezTo>
                    <a:lnTo>
                      <a:pt x="61" y="304"/>
                    </a:lnTo>
                    <a:cubicBezTo>
                      <a:pt x="61" y="303"/>
                      <a:pt x="61" y="303"/>
                      <a:pt x="61" y="303"/>
                    </a:cubicBezTo>
                    <a:lnTo>
                      <a:pt x="61" y="303"/>
                    </a:lnTo>
                    <a:cubicBezTo>
                      <a:pt x="66" y="303"/>
                      <a:pt x="132" y="302"/>
                      <a:pt x="188" y="282"/>
                    </a:cubicBezTo>
                    <a:cubicBezTo>
                      <a:pt x="195" y="279"/>
                      <a:pt x="201" y="276"/>
                      <a:pt x="207" y="274"/>
                    </a:cubicBezTo>
                    <a:cubicBezTo>
                      <a:pt x="208" y="273"/>
                      <a:pt x="209" y="273"/>
                      <a:pt x="210" y="272"/>
                    </a:cubicBezTo>
                    <a:cubicBezTo>
                      <a:pt x="229" y="263"/>
                      <a:pt x="245" y="251"/>
                      <a:pt x="256" y="234"/>
                    </a:cubicBezTo>
                    <a:cubicBezTo>
                      <a:pt x="262" y="225"/>
                      <a:pt x="269" y="215"/>
                      <a:pt x="275" y="205"/>
                    </a:cubicBezTo>
                    <a:cubicBezTo>
                      <a:pt x="282" y="196"/>
                      <a:pt x="289" y="187"/>
                      <a:pt x="296" y="178"/>
                    </a:cubicBezTo>
                    <a:cubicBezTo>
                      <a:pt x="299" y="173"/>
                      <a:pt x="303" y="169"/>
                      <a:pt x="306" y="164"/>
                    </a:cubicBezTo>
                    <a:cubicBezTo>
                      <a:pt x="320" y="149"/>
                      <a:pt x="334" y="135"/>
                      <a:pt x="351" y="124"/>
                    </a:cubicBezTo>
                    <a:cubicBezTo>
                      <a:pt x="355" y="121"/>
                      <a:pt x="359" y="118"/>
                      <a:pt x="364" y="115"/>
                    </a:cubicBezTo>
                    <a:cubicBezTo>
                      <a:pt x="369" y="112"/>
                      <a:pt x="374" y="109"/>
                      <a:pt x="378" y="106"/>
                    </a:cubicBezTo>
                    <a:cubicBezTo>
                      <a:pt x="391" y="98"/>
                      <a:pt x="403" y="90"/>
                      <a:pt x="414" y="81"/>
                    </a:cubicBezTo>
                    <a:cubicBezTo>
                      <a:pt x="419" y="76"/>
                      <a:pt x="423" y="72"/>
                      <a:pt x="428" y="67"/>
                    </a:cubicBezTo>
                    <a:cubicBezTo>
                      <a:pt x="429" y="64"/>
                      <a:pt x="431" y="62"/>
                      <a:pt x="434" y="59"/>
                    </a:cubicBezTo>
                    <a:cubicBezTo>
                      <a:pt x="437" y="54"/>
                      <a:pt x="440" y="48"/>
                      <a:pt x="443" y="42"/>
                    </a:cubicBezTo>
                    <a:cubicBezTo>
                      <a:pt x="446" y="34"/>
                      <a:pt x="448" y="24"/>
                      <a:pt x="448" y="14"/>
                    </a:cubicBezTo>
                    <a:cubicBezTo>
                      <a:pt x="448" y="12"/>
                      <a:pt x="448" y="8"/>
                      <a:pt x="446" y="6"/>
                    </a:cubicBezTo>
                    <a:cubicBezTo>
                      <a:pt x="444" y="2"/>
                      <a:pt x="440" y="1"/>
                      <a:pt x="436" y="0"/>
                    </a:cubicBezTo>
                    <a:cubicBezTo>
                      <a:pt x="436" y="0"/>
                      <a:pt x="435" y="0"/>
                      <a:pt x="434" y="0"/>
                    </a:cubicBezTo>
                    <a:cubicBezTo>
                      <a:pt x="433" y="0"/>
                      <a:pt x="432" y="0"/>
                      <a:pt x="432" y="0"/>
                    </a:cubicBezTo>
                    <a:cubicBezTo>
                      <a:pt x="431" y="0"/>
                      <a:pt x="430" y="0"/>
                      <a:pt x="429" y="0"/>
                    </a:cubicBezTo>
                    <a:cubicBezTo>
                      <a:pt x="427" y="4"/>
                      <a:pt x="424" y="9"/>
                      <a:pt x="422" y="14"/>
                    </a:cubicBezTo>
                    <a:cubicBezTo>
                      <a:pt x="400" y="51"/>
                      <a:pt x="360" y="72"/>
                      <a:pt x="328" y="101"/>
                    </a:cubicBezTo>
                    <a:cubicBezTo>
                      <a:pt x="284" y="140"/>
                      <a:pt x="253" y="195"/>
                      <a:pt x="203" y="226"/>
                    </a:cubicBezTo>
                    <a:cubicBezTo>
                      <a:pt x="160" y="251"/>
                      <a:pt x="108" y="255"/>
                      <a:pt x="59" y="263"/>
                    </a:cubicBezTo>
                    <a:cubicBezTo>
                      <a:pt x="43" y="266"/>
                      <a:pt x="28" y="269"/>
                      <a:pt x="17" y="28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713270" y="1054270"/>
                <a:ext cx="74899" cy="5195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20" extrusionOk="0">
                    <a:moveTo>
                      <a:pt x="0" y="120"/>
                    </a:moveTo>
                    <a:cubicBezTo>
                      <a:pt x="0" y="120"/>
                      <a:pt x="0" y="116"/>
                      <a:pt x="2" y="111"/>
                    </a:cubicBezTo>
                    <a:cubicBezTo>
                      <a:pt x="3" y="105"/>
                      <a:pt x="5" y="97"/>
                      <a:pt x="9" y="88"/>
                    </a:cubicBezTo>
                    <a:cubicBezTo>
                      <a:pt x="17" y="68"/>
                      <a:pt x="34" y="43"/>
                      <a:pt x="62" y="25"/>
                    </a:cubicBezTo>
                    <a:cubicBezTo>
                      <a:pt x="89" y="7"/>
                      <a:pt x="119" y="0"/>
                      <a:pt x="140" y="0"/>
                    </a:cubicBezTo>
                    <a:cubicBezTo>
                      <a:pt x="150" y="0"/>
                      <a:pt x="159" y="1"/>
                      <a:pt x="165" y="2"/>
                    </a:cubicBezTo>
                    <a:cubicBezTo>
                      <a:pt x="170" y="4"/>
                      <a:pt x="173" y="4"/>
                      <a:pt x="173" y="4"/>
                    </a:cubicBezTo>
                    <a:cubicBezTo>
                      <a:pt x="173" y="4"/>
                      <a:pt x="170" y="5"/>
                      <a:pt x="165" y="7"/>
                    </a:cubicBezTo>
                    <a:cubicBezTo>
                      <a:pt x="159" y="9"/>
                      <a:pt x="152" y="12"/>
                      <a:pt x="143" y="16"/>
                    </a:cubicBezTo>
                    <a:cubicBezTo>
                      <a:pt x="125" y="23"/>
                      <a:pt x="103" y="35"/>
                      <a:pt x="79" y="51"/>
                    </a:cubicBezTo>
                    <a:cubicBezTo>
                      <a:pt x="56" y="67"/>
                      <a:pt x="36" y="83"/>
                      <a:pt x="22" y="96"/>
                    </a:cubicBezTo>
                    <a:cubicBezTo>
                      <a:pt x="15" y="103"/>
                      <a:pt x="9" y="109"/>
                      <a:pt x="6" y="113"/>
                    </a:cubicBezTo>
                    <a:cubicBezTo>
                      <a:pt x="2" y="117"/>
                      <a:pt x="0" y="120"/>
                      <a:pt x="0" y="12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733619" y="1155579"/>
                <a:ext cx="566725" cy="64118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481" extrusionOk="0">
                    <a:moveTo>
                      <a:pt x="1309" y="1232"/>
                    </a:moveTo>
                    <a:cubicBezTo>
                      <a:pt x="1168" y="1241"/>
                      <a:pt x="817" y="1481"/>
                      <a:pt x="817" y="1481"/>
                    </a:cubicBezTo>
                    <a:cubicBezTo>
                      <a:pt x="817" y="1481"/>
                      <a:pt x="70" y="1187"/>
                      <a:pt x="51" y="1162"/>
                    </a:cubicBezTo>
                    <a:cubicBezTo>
                      <a:pt x="31" y="1138"/>
                      <a:pt x="0" y="0"/>
                      <a:pt x="0" y="0"/>
                    </a:cubicBezTo>
                    <a:lnTo>
                      <a:pt x="53" y="15"/>
                    </a:lnTo>
                    <a:lnTo>
                      <a:pt x="186" y="1064"/>
                    </a:lnTo>
                    <a:cubicBezTo>
                      <a:pt x="186" y="1064"/>
                      <a:pt x="785" y="1319"/>
                      <a:pt x="871" y="1363"/>
                    </a:cubicBezTo>
                    <a:cubicBezTo>
                      <a:pt x="871" y="1363"/>
                      <a:pt x="1096" y="1244"/>
                      <a:pt x="1309" y="1232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581222" y="1133499"/>
                <a:ext cx="697041" cy="924332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2135" extrusionOk="0">
                    <a:moveTo>
                      <a:pt x="1610" y="2135"/>
                    </a:moveTo>
                    <a:cubicBezTo>
                      <a:pt x="1387" y="2069"/>
                      <a:pt x="294" y="1734"/>
                      <a:pt x="53" y="1500"/>
                    </a:cubicBezTo>
                    <a:cubicBezTo>
                      <a:pt x="-24" y="1426"/>
                      <a:pt x="-19" y="758"/>
                      <a:pt x="86" y="288"/>
                    </a:cubicBezTo>
                    <a:cubicBezTo>
                      <a:pt x="110" y="178"/>
                      <a:pt x="140" y="78"/>
                      <a:pt x="176" y="0"/>
                    </a:cubicBezTo>
                    <a:lnTo>
                      <a:pt x="183" y="2"/>
                    </a:lnTo>
                    <a:cubicBezTo>
                      <a:pt x="114" y="352"/>
                      <a:pt x="87" y="1333"/>
                      <a:pt x="94" y="1417"/>
                    </a:cubicBezTo>
                    <a:cubicBezTo>
                      <a:pt x="102" y="1508"/>
                      <a:pt x="1587" y="2126"/>
                      <a:pt x="1610" y="2135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1204662" y="1597614"/>
                <a:ext cx="869787" cy="135684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134" extrusionOk="0">
                    <a:moveTo>
                      <a:pt x="2009" y="2642"/>
                    </a:moveTo>
                    <a:lnTo>
                      <a:pt x="1872" y="2677"/>
                    </a:lnTo>
                    <a:lnTo>
                      <a:pt x="331" y="3073"/>
                    </a:lnTo>
                    <a:lnTo>
                      <a:pt x="93" y="3134"/>
                    </a:lnTo>
                    <a:cubicBezTo>
                      <a:pt x="93" y="3134"/>
                      <a:pt x="78" y="2658"/>
                      <a:pt x="65" y="2235"/>
                    </a:cubicBezTo>
                    <a:cubicBezTo>
                      <a:pt x="54" y="1913"/>
                      <a:pt x="43" y="1621"/>
                      <a:pt x="38" y="1593"/>
                    </a:cubicBezTo>
                    <a:cubicBezTo>
                      <a:pt x="38" y="1585"/>
                      <a:pt x="98" y="949"/>
                      <a:pt x="98" y="949"/>
                    </a:cubicBezTo>
                    <a:cubicBezTo>
                      <a:pt x="83" y="797"/>
                      <a:pt x="0" y="255"/>
                      <a:pt x="0" y="255"/>
                    </a:cubicBezTo>
                    <a:cubicBezTo>
                      <a:pt x="14" y="248"/>
                      <a:pt x="77" y="231"/>
                      <a:pt x="148" y="211"/>
                    </a:cubicBezTo>
                    <a:cubicBezTo>
                      <a:pt x="236" y="186"/>
                      <a:pt x="337" y="157"/>
                      <a:pt x="378" y="140"/>
                    </a:cubicBezTo>
                    <a:cubicBezTo>
                      <a:pt x="435" y="115"/>
                      <a:pt x="493" y="91"/>
                      <a:pt x="533" y="73"/>
                    </a:cubicBezTo>
                    <a:cubicBezTo>
                      <a:pt x="566" y="60"/>
                      <a:pt x="587" y="50"/>
                      <a:pt x="587" y="50"/>
                    </a:cubicBezTo>
                    <a:lnTo>
                      <a:pt x="615" y="63"/>
                    </a:lnTo>
                    <a:lnTo>
                      <a:pt x="828" y="162"/>
                    </a:lnTo>
                    <a:lnTo>
                      <a:pt x="958" y="97"/>
                    </a:lnTo>
                    <a:cubicBezTo>
                      <a:pt x="958" y="97"/>
                      <a:pt x="1049" y="69"/>
                      <a:pt x="1139" y="53"/>
                    </a:cubicBezTo>
                    <a:cubicBezTo>
                      <a:pt x="1155" y="50"/>
                      <a:pt x="1177" y="44"/>
                      <a:pt x="1201" y="38"/>
                    </a:cubicBezTo>
                    <a:cubicBezTo>
                      <a:pt x="1228" y="32"/>
                      <a:pt x="1259" y="23"/>
                      <a:pt x="1288" y="16"/>
                    </a:cubicBezTo>
                    <a:cubicBezTo>
                      <a:pt x="1337" y="4"/>
                      <a:pt x="1381" y="-4"/>
                      <a:pt x="1396" y="2"/>
                    </a:cubicBezTo>
                    <a:cubicBezTo>
                      <a:pt x="1396" y="2"/>
                      <a:pt x="1680" y="509"/>
                      <a:pt x="1686" y="1008"/>
                    </a:cubicBezTo>
                    <a:lnTo>
                      <a:pt x="1685" y="1008"/>
                    </a:lnTo>
                    <a:cubicBezTo>
                      <a:pt x="1680" y="1031"/>
                      <a:pt x="1867" y="2179"/>
                      <a:pt x="2009" y="26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1368315" y="1620560"/>
                <a:ext cx="339429" cy="156292"/>
              </a:xfrm>
              <a:custGeom>
                <a:avLst/>
                <a:gdLst/>
                <a:ahLst/>
                <a:cxnLst/>
                <a:rect l="l" t="t" r="r" b="b"/>
                <a:pathLst>
                  <a:path w="784" h="361" extrusionOk="0">
                    <a:moveTo>
                      <a:pt x="777" y="224"/>
                    </a:moveTo>
                    <a:cubicBezTo>
                      <a:pt x="749" y="365"/>
                      <a:pt x="361" y="410"/>
                      <a:pt x="193" y="297"/>
                    </a:cubicBezTo>
                    <a:cubicBezTo>
                      <a:pt x="82" y="223"/>
                      <a:pt x="26" y="137"/>
                      <a:pt x="0" y="87"/>
                    </a:cubicBezTo>
                    <a:cubicBezTo>
                      <a:pt x="57" y="63"/>
                      <a:pt x="115" y="38"/>
                      <a:pt x="155" y="20"/>
                    </a:cubicBezTo>
                    <a:lnTo>
                      <a:pt x="237" y="10"/>
                    </a:lnTo>
                    <a:lnTo>
                      <a:pt x="450" y="109"/>
                    </a:lnTo>
                    <a:lnTo>
                      <a:pt x="580" y="45"/>
                    </a:lnTo>
                    <a:cubicBezTo>
                      <a:pt x="580" y="45"/>
                      <a:pt x="671" y="16"/>
                      <a:pt x="761" y="0"/>
                    </a:cubicBezTo>
                    <a:cubicBezTo>
                      <a:pt x="777" y="54"/>
                      <a:pt x="794" y="138"/>
                      <a:pt x="777" y="224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1204662" y="1688965"/>
                <a:ext cx="143305" cy="126549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923" extrusionOk="0">
                    <a:moveTo>
                      <a:pt x="331" y="2862"/>
                    </a:moveTo>
                    <a:lnTo>
                      <a:pt x="93" y="2923"/>
                    </a:lnTo>
                    <a:cubicBezTo>
                      <a:pt x="93" y="2923"/>
                      <a:pt x="78" y="2447"/>
                      <a:pt x="65" y="2024"/>
                    </a:cubicBezTo>
                    <a:cubicBezTo>
                      <a:pt x="54" y="1702"/>
                      <a:pt x="43" y="1410"/>
                      <a:pt x="38" y="1382"/>
                    </a:cubicBezTo>
                    <a:cubicBezTo>
                      <a:pt x="38" y="1374"/>
                      <a:pt x="98" y="738"/>
                      <a:pt x="98" y="738"/>
                    </a:cubicBezTo>
                    <a:cubicBezTo>
                      <a:pt x="83" y="586"/>
                      <a:pt x="0" y="44"/>
                      <a:pt x="0" y="44"/>
                    </a:cubicBezTo>
                    <a:cubicBezTo>
                      <a:pt x="14" y="37"/>
                      <a:pt x="77" y="20"/>
                      <a:pt x="148" y="0"/>
                    </a:cubicBezTo>
                    <a:cubicBezTo>
                      <a:pt x="171" y="166"/>
                      <a:pt x="227" y="578"/>
                      <a:pt x="248" y="744"/>
                    </a:cubicBezTo>
                    <a:cubicBezTo>
                      <a:pt x="275" y="954"/>
                      <a:pt x="232" y="1586"/>
                      <a:pt x="224" y="1654"/>
                    </a:cubicBezTo>
                    <a:cubicBezTo>
                      <a:pt x="221" y="1676"/>
                      <a:pt x="234" y="1840"/>
                      <a:pt x="254" y="2053"/>
                    </a:cubicBezTo>
                    <a:cubicBezTo>
                      <a:pt x="277" y="2309"/>
                      <a:pt x="309" y="2634"/>
                      <a:pt x="331" y="28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1762295" y="1597614"/>
                <a:ext cx="312153" cy="1158987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677" extrusionOk="0">
                    <a:moveTo>
                      <a:pt x="721" y="2642"/>
                    </a:moveTo>
                    <a:lnTo>
                      <a:pt x="584" y="2677"/>
                    </a:lnTo>
                    <a:cubicBezTo>
                      <a:pt x="544" y="2371"/>
                      <a:pt x="363" y="978"/>
                      <a:pt x="292" y="716"/>
                    </a:cubicBezTo>
                    <a:cubicBezTo>
                      <a:pt x="223" y="459"/>
                      <a:pt x="45" y="104"/>
                      <a:pt x="0" y="16"/>
                    </a:cubicBezTo>
                    <a:cubicBezTo>
                      <a:pt x="49" y="4"/>
                      <a:pt x="93" y="-4"/>
                      <a:pt x="108" y="2"/>
                    </a:cubicBezTo>
                    <a:cubicBezTo>
                      <a:pt x="108" y="2"/>
                      <a:pt x="392" y="509"/>
                      <a:pt x="398" y="1008"/>
                    </a:cubicBezTo>
                    <a:lnTo>
                      <a:pt x="397" y="1008"/>
                    </a:lnTo>
                    <a:cubicBezTo>
                      <a:pt x="392" y="1031"/>
                      <a:pt x="579" y="2179"/>
                      <a:pt x="721" y="2642"/>
                    </a:cubicBezTo>
                    <a:close/>
                  </a:path>
                </a:pathLst>
              </a:custGeom>
              <a:solidFill>
                <a:srgbClr val="FFC84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1445812" y="2073419"/>
                <a:ext cx="194392" cy="2398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554" extrusionOk="0">
                    <a:moveTo>
                      <a:pt x="307" y="275"/>
                    </a:moveTo>
                    <a:cubicBezTo>
                      <a:pt x="306" y="270"/>
                      <a:pt x="305" y="263"/>
                      <a:pt x="303" y="252"/>
                    </a:cubicBezTo>
                    <a:cubicBezTo>
                      <a:pt x="301" y="241"/>
                      <a:pt x="298" y="229"/>
                      <a:pt x="296" y="216"/>
                    </a:cubicBezTo>
                    <a:cubicBezTo>
                      <a:pt x="293" y="203"/>
                      <a:pt x="290" y="189"/>
                      <a:pt x="287" y="175"/>
                    </a:cubicBezTo>
                    <a:cubicBezTo>
                      <a:pt x="284" y="161"/>
                      <a:pt x="281" y="147"/>
                      <a:pt x="278" y="135"/>
                    </a:cubicBezTo>
                    <a:cubicBezTo>
                      <a:pt x="274" y="122"/>
                      <a:pt x="271" y="112"/>
                      <a:pt x="268" y="103"/>
                    </a:cubicBezTo>
                    <a:cubicBezTo>
                      <a:pt x="264" y="94"/>
                      <a:pt x="262" y="88"/>
                      <a:pt x="259" y="85"/>
                    </a:cubicBezTo>
                    <a:cubicBezTo>
                      <a:pt x="254" y="81"/>
                      <a:pt x="248" y="78"/>
                      <a:pt x="241" y="78"/>
                    </a:cubicBezTo>
                    <a:cubicBezTo>
                      <a:pt x="234" y="78"/>
                      <a:pt x="227" y="79"/>
                      <a:pt x="221" y="80"/>
                    </a:cubicBezTo>
                    <a:cubicBezTo>
                      <a:pt x="217" y="80"/>
                      <a:pt x="209" y="82"/>
                      <a:pt x="200" y="84"/>
                    </a:cubicBezTo>
                    <a:cubicBezTo>
                      <a:pt x="191" y="87"/>
                      <a:pt x="182" y="89"/>
                      <a:pt x="172" y="93"/>
                    </a:cubicBezTo>
                    <a:cubicBezTo>
                      <a:pt x="163" y="97"/>
                      <a:pt x="154" y="100"/>
                      <a:pt x="145" y="104"/>
                    </a:cubicBezTo>
                    <a:cubicBezTo>
                      <a:pt x="137" y="108"/>
                      <a:pt x="132" y="113"/>
                      <a:pt x="129" y="116"/>
                    </a:cubicBezTo>
                    <a:cubicBezTo>
                      <a:pt x="124" y="123"/>
                      <a:pt x="121" y="134"/>
                      <a:pt x="121" y="150"/>
                    </a:cubicBezTo>
                    <a:cubicBezTo>
                      <a:pt x="120" y="167"/>
                      <a:pt x="121" y="185"/>
                      <a:pt x="122" y="204"/>
                    </a:cubicBezTo>
                    <a:cubicBezTo>
                      <a:pt x="124" y="223"/>
                      <a:pt x="126" y="242"/>
                      <a:pt x="128" y="259"/>
                    </a:cubicBezTo>
                    <a:cubicBezTo>
                      <a:pt x="130" y="277"/>
                      <a:pt x="132" y="291"/>
                      <a:pt x="133" y="299"/>
                    </a:cubicBezTo>
                    <a:cubicBezTo>
                      <a:pt x="134" y="304"/>
                      <a:pt x="136" y="312"/>
                      <a:pt x="138" y="322"/>
                    </a:cubicBezTo>
                    <a:cubicBezTo>
                      <a:pt x="139" y="332"/>
                      <a:pt x="142" y="343"/>
                      <a:pt x="145" y="356"/>
                    </a:cubicBezTo>
                    <a:cubicBezTo>
                      <a:pt x="147" y="369"/>
                      <a:pt x="150" y="382"/>
                      <a:pt x="153" y="396"/>
                    </a:cubicBezTo>
                    <a:cubicBezTo>
                      <a:pt x="156" y="409"/>
                      <a:pt x="159" y="422"/>
                      <a:pt x="163" y="434"/>
                    </a:cubicBezTo>
                    <a:cubicBezTo>
                      <a:pt x="166" y="446"/>
                      <a:pt x="169" y="456"/>
                      <a:pt x="172" y="464"/>
                    </a:cubicBezTo>
                    <a:cubicBezTo>
                      <a:pt x="174" y="472"/>
                      <a:pt x="177" y="477"/>
                      <a:pt x="179" y="479"/>
                    </a:cubicBezTo>
                    <a:cubicBezTo>
                      <a:pt x="182" y="480"/>
                      <a:pt x="185" y="481"/>
                      <a:pt x="188" y="482"/>
                    </a:cubicBezTo>
                    <a:cubicBezTo>
                      <a:pt x="192" y="482"/>
                      <a:pt x="195" y="482"/>
                      <a:pt x="200" y="482"/>
                    </a:cubicBezTo>
                    <a:cubicBezTo>
                      <a:pt x="204" y="482"/>
                      <a:pt x="207" y="481"/>
                      <a:pt x="211" y="481"/>
                    </a:cubicBezTo>
                    <a:cubicBezTo>
                      <a:pt x="215" y="481"/>
                      <a:pt x="218" y="480"/>
                      <a:pt x="220" y="480"/>
                    </a:cubicBezTo>
                    <a:cubicBezTo>
                      <a:pt x="225" y="479"/>
                      <a:pt x="231" y="478"/>
                      <a:pt x="239" y="476"/>
                    </a:cubicBezTo>
                    <a:cubicBezTo>
                      <a:pt x="246" y="475"/>
                      <a:pt x="253" y="473"/>
                      <a:pt x="261" y="471"/>
                    </a:cubicBezTo>
                    <a:cubicBezTo>
                      <a:pt x="269" y="469"/>
                      <a:pt x="276" y="466"/>
                      <a:pt x="283" y="464"/>
                    </a:cubicBezTo>
                    <a:cubicBezTo>
                      <a:pt x="290" y="462"/>
                      <a:pt x="295" y="459"/>
                      <a:pt x="299" y="456"/>
                    </a:cubicBezTo>
                    <a:cubicBezTo>
                      <a:pt x="304" y="453"/>
                      <a:pt x="307" y="447"/>
                      <a:pt x="309" y="438"/>
                    </a:cubicBezTo>
                    <a:cubicBezTo>
                      <a:pt x="312" y="430"/>
                      <a:pt x="313" y="420"/>
                      <a:pt x="314" y="408"/>
                    </a:cubicBezTo>
                    <a:cubicBezTo>
                      <a:pt x="315" y="396"/>
                      <a:pt x="315" y="384"/>
                      <a:pt x="315" y="371"/>
                    </a:cubicBezTo>
                    <a:cubicBezTo>
                      <a:pt x="314" y="358"/>
                      <a:pt x="314" y="345"/>
                      <a:pt x="313" y="332"/>
                    </a:cubicBezTo>
                    <a:cubicBezTo>
                      <a:pt x="312" y="320"/>
                      <a:pt x="311" y="309"/>
                      <a:pt x="310" y="299"/>
                    </a:cubicBezTo>
                    <a:cubicBezTo>
                      <a:pt x="309" y="288"/>
                      <a:pt x="308" y="281"/>
                      <a:pt x="307" y="275"/>
                    </a:cubicBezTo>
                    <a:moveTo>
                      <a:pt x="428" y="175"/>
                    </a:moveTo>
                    <a:cubicBezTo>
                      <a:pt x="429" y="183"/>
                      <a:pt x="431" y="194"/>
                      <a:pt x="433" y="208"/>
                    </a:cubicBezTo>
                    <a:cubicBezTo>
                      <a:pt x="435" y="222"/>
                      <a:pt x="437" y="238"/>
                      <a:pt x="439" y="254"/>
                    </a:cubicBezTo>
                    <a:cubicBezTo>
                      <a:pt x="441" y="272"/>
                      <a:pt x="443" y="289"/>
                      <a:pt x="445" y="307"/>
                    </a:cubicBezTo>
                    <a:cubicBezTo>
                      <a:pt x="446" y="325"/>
                      <a:pt x="448" y="342"/>
                      <a:pt x="448" y="359"/>
                    </a:cubicBezTo>
                    <a:cubicBezTo>
                      <a:pt x="449" y="375"/>
                      <a:pt x="448" y="389"/>
                      <a:pt x="448" y="402"/>
                    </a:cubicBezTo>
                    <a:cubicBezTo>
                      <a:pt x="446" y="415"/>
                      <a:pt x="444" y="424"/>
                      <a:pt x="441" y="430"/>
                    </a:cubicBezTo>
                    <a:cubicBezTo>
                      <a:pt x="436" y="437"/>
                      <a:pt x="431" y="445"/>
                      <a:pt x="425" y="453"/>
                    </a:cubicBezTo>
                    <a:cubicBezTo>
                      <a:pt x="420" y="462"/>
                      <a:pt x="413" y="470"/>
                      <a:pt x="406" y="478"/>
                    </a:cubicBezTo>
                    <a:cubicBezTo>
                      <a:pt x="399" y="487"/>
                      <a:pt x="392" y="494"/>
                      <a:pt x="384" y="501"/>
                    </a:cubicBezTo>
                    <a:cubicBezTo>
                      <a:pt x="376" y="508"/>
                      <a:pt x="369" y="513"/>
                      <a:pt x="361" y="516"/>
                    </a:cubicBezTo>
                    <a:cubicBezTo>
                      <a:pt x="354" y="519"/>
                      <a:pt x="344" y="523"/>
                      <a:pt x="332" y="526"/>
                    </a:cubicBezTo>
                    <a:cubicBezTo>
                      <a:pt x="319" y="529"/>
                      <a:pt x="306" y="532"/>
                      <a:pt x="292" y="535"/>
                    </a:cubicBezTo>
                    <a:cubicBezTo>
                      <a:pt x="279" y="538"/>
                      <a:pt x="265" y="540"/>
                      <a:pt x="252" y="543"/>
                    </a:cubicBezTo>
                    <a:cubicBezTo>
                      <a:pt x="239" y="545"/>
                      <a:pt x="229" y="547"/>
                      <a:pt x="220" y="548"/>
                    </a:cubicBezTo>
                    <a:cubicBezTo>
                      <a:pt x="216" y="548"/>
                      <a:pt x="211" y="549"/>
                      <a:pt x="203" y="550"/>
                    </a:cubicBezTo>
                    <a:cubicBezTo>
                      <a:pt x="195" y="551"/>
                      <a:pt x="188" y="552"/>
                      <a:pt x="179" y="553"/>
                    </a:cubicBezTo>
                    <a:cubicBezTo>
                      <a:pt x="171" y="553"/>
                      <a:pt x="164" y="553"/>
                      <a:pt x="156" y="554"/>
                    </a:cubicBezTo>
                    <a:cubicBezTo>
                      <a:pt x="149" y="554"/>
                      <a:pt x="143" y="553"/>
                      <a:pt x="140" y="551"/>
                    </a:cubicBezTo>
                    <a:cubicBezTo>
                      <a:pt x="129" y="547"/>
                      <a:pt x="119" y="540"/>
                      <a:pt x="109" y="533"/>
                    </a:cubicBezTo>
                    <a:cubicBezTo>
                      <a:pt x="99" y="525"/>
                      <a:pt x="91" y="517"/>
                      <a:pt x="83" y="507"/>
                    </a:cubicBezTo>
                    <a:cubicBezTo>
                      <a:pt x="76" y="499"/>
                      <a:pt x="70" y="488"/>
                      <a:pt x="64" y="477"/>
                    </a:cubicBezTo>
                    <a:cubicBezTo>
                      <a:pt x="60" y="465"/>
                      <a:pt x="55" y="453"/>
                      <a:pt x="51" y="442"/>
                    </a:cubicBezTo>
                    <a:cubicBezTo>
                      <a:pt x="47" y="430"/>
                      <a:pt x="43" y="416"/>
                      <a:pt x="39" y="402"/>
                    </a:cubicBezTo>
                    <a:cubicBezTo>
                      <a:pt x="34" y="387"/>
                      <a:pt x="30" y="372"/>
                      <a:pt x="26" y="356"/>
                    </a:cubicBezTo>
                    <a:cubicBezTo>
                      <a:pt x="22" y="341"/>
                      <a:pt x="19" y="325"/>
                      <a:pt x="15" y="309"/>
                    </a:cubicBezTo>
                    <a:cubicBezTo>
                      <a:pt x="12" y="294"/>
                      <a:pt x="10" y="280"/>
                      <a:pt x="7" y="266"/>
                    </a:cubicBezTo>
                    <a:cubicBezTo>
                      <a:pt x="7" y="259"/>
                      <a:pt x="5" y="247"/>
                      <a:pt x="4" y="230"/>
                    </a:cubicBezTo>
                    <a:cubicBezTo>
                      <a:pt x="2" y="213"/>
                      <a:pt x="1" y="196"/>
                      <a:pt x="0" y="178"/>
                    </a:cubicBezTo>
                    <a:cubicBezTo>
                      <a:pt x="0" y="160"/>
                      <a:pt x="0" y="143"/>
                      <a:pt x="1" y="127"/>
                    </a:cubicBezTo>
                    <a:cubicBezTo>
                      <a:pt x="1" y="111"/>
                      <a:pt x="4" y="100"/>
                      <a:pt x="8" y="93"/>
                    </a:cubicBezTo>
                    <a:cubicBezTo>
                      <a:pt x="12" y="86"/>
                      <a:pt x="19" y="79"/>
                      <a:pt x="29" y="72"/>
                    </a:cubicBezTo>
                    <a:cubicBezTo>
                      <a:pt x="38" y="65"/>
                      <a:pt x="49" y="59"/>
                      <a:pt x="62" y="53"/>
                    </a:cubicBezTo>
                    <a:cubicBezTo>
                      <a:pt x="74" y="47"/>
                      <a:pt x="88" y="41"/>
                      <a:pt x="102" y="36"/>
                    </a:cubicBezTo>
                    <a:cubicBezTo>
                      <a:pt x="116" y="31"/>
                      <a:pt x="130" y="26"/>
                      <a:pt x="144" y="22"/>
                    </a:cubicBezTo>
                    <a:cubicBezTo>
                      <a:pt x="157" y="18"/>
                      <a:pt x="170" y="15"/>
                      <a:pt x="182" y="12"/>
                    </a:cubicBezTo>
                    <a:cubicBezTo>
                      <a:pt x="193" y="10"/>
                      <a:pt x="203" y="7"/>
                      <a:pt x="210" y="7"/>
                    </a:cubicBezTo>
                    <a:cubicBezTo>
                      <a:pt x="217" y="5"/>
                      <a:pt x="226" y="4"/>
                      <a:pt x="236" y="3"/>
                    </a:cubicBezTo>
                    <a:cubicBezTo>
                      <a:pt x="245" y="2"/>
                      <a:pt x="255" y="1"/>
                      <a:pt x="264" y="0"/>
                    </a:cubicBezTo>
                    <a:cubicBezTo>
                      <a:pt x="274" y="0"/>
                      <a:pt x="284" y="0"/>
                      <a:pt x="293" y="0"/>
                    </a:cubicBezTo>
                    <a:cubicBezTo>
                      <a:pt x="303" y="0"/>
                      <a:pt x="311" y="2"/>
                      <a:pt x="319" y="4"/>
                    </a:cubicBezTo>
                    <a:cubicBezTo>
                      <a:pt x="325" y="6"/>
                      <a:pt x="332" y="9"/>
                      <a:pt x="342" y="13"/>
                    </a:cubicBezTo>
                    <a:cubicBezTo>
                      <a:pt x="351" y="18"/>
                      <a:pt x="359" y="23"/>
                      <a:pt x="368" y="29"/>
                    </a:cubicBezTo>
                    <a:cubicBezTo>
                      <a:pt x="376" y="34"/>
                      <a:pt x="384" y="40"/>
                      <a:pt x="391" y="47"/>
                    </a:cubicBezTo>
                    <a:cubicBezTo>
                      <a:pt x="398" y="53"/>
                      <a:pt x="404" y="59"/>
                      <a:pt x="407" y="64"/>
                    </a:cubicBezTo>
                    <a:cubicBezTo>
                      <a:pt x="408" y="66"/>
                      <a:pt x="410" y="73"/>
                      <a:pt x="412" y="83"/>
                    </a:cubicBezTo>
                    <a:cubicBezTo>
                      <a:pt x="414" y="94"/>
                      <a:pt x="417" y="105"/>
                      <a:pt x="419" y="118"/>
                    </a:cubicBezTo>
                    <a:cubicBezTo>
                      <a:pt x="421" y="130"/>
                      <a:pt x="423" y="141"/>
                      <a:pt x="424" y="152"/>
                    </a:cubicBezTo>
                    <a:cubicBezTo>
                      <a:pt x="426" y="163"/>
                      <a:pt x="427" y="171"/>
                      <a:pt x="428" y="1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1648430" y="2038783"/>
                <a:ext cx="166684" cy="24764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72" extrusionOk="0">
                    <a:moveTo>
                      <a:pt x="385" y="105"/>
                    </a:moveTo>
                    <a:cubicBezTo>
                      <a:pt x="363" y="181"/>
                      <a:pt x="339" y="255"/>
                      <a:pt x="313" y="329"/>
                    </a:cubicBezTo>
                    <a:cubicBezTo>
                      <a:pt x="286" y="402"/>
                      <a:pt x="261" y="475"/>
                      <a:pt x="235" y="549"/>
                    </a:cubicBezTo>
                    <a:lnTo>
                      <a:pt x="82" y="572"/>
                    </a:lnTo>
                    <a:cubicBezTo>
                      <a:pt x="94" y="547"/>
                      <a:pt x="106" y="521"/>
                      <a:pt x="119" y="495"/>
                    </a:cubicBezTo>
                    <a:cubicBezTo>
                      <a:pt x="131" y="469"/>
                      <a:pt x="143" y="443"/>
                      <a:pt x="155" y="416"/>
                    </a:cubicBezTo>
                    <a:cubicBezTo>
                      <a:pt x="162" y="400"/>
                      <a:pt x="169" y="384"/>
                      <a:pt x="177" y="368"/>
                    </a:cubicBezTo>
                    <a:cubicBezTo>
                      <a:pt x="183" y="353"/>
                      <a:pt x="190" y="336"/>
                      <a:pt x="197" y="320"/>
                    </a:cubicBezTo>
                    <a:cubicBezTo>
                      <a:pt x="210" y="286"/>
                      <a:pt x="221" y="252"/>
                      <a:pt x="232" y="218"/>
                    </a:cubicBezTo>
                    <a:cubicBezTo>
                      <a:pt x="243" y="183"/>
                      <a:pt x="252" y="149"/>
                      <a:pt x="262" y="114"/>
                    </a:cubicBezTo>
                    <a:cubicBezTo>
                      <a:pt x="257" y="115"/>
                      <a:pt x="252" y="115"/>
                      <a:pt x="248" y="115"/>
                    </a:cubicBezTo>
                    <a:cubicBezTo>
                      <a:pt x="244" y="116"/>
                      <a:pt x="239" y="117"/>
                      <a:pt x="234" y="118"/>
                    </a:cubicBezTo>
                    <a:cubicBezTo>
                      <a:pt x="221" y="120"/>
                      <a:pt x="207" y="122"/>
                      <a:pt x="191" y="126"/>
                    </a:cubicBezTo>
                    <a:cubicBezTo>
                      <a:pt x="176" y="130"/>
                      <a:pt x="162" y="135"/>
                      <a:pt x="151" y="141"/>
                    </a:cubicBezTo>
                    <a:lnTo>
                      <a:pt x="161" y="201"/>
                    </a:lnTo>
                    <a:lnTo>
                      <a:pt x="36" y="227"/>
                    </a:lnTo>
                    <a:cubicBezTo>
                      <a:pt x="28" y="201"/>
                      <a:pt x="22" y="175"/>
                      <a:pt x="17" y="149"/>
                    </a:cubicBezTo>
                    <a:cubicBezTo>
                      <a:pt x="11" y="124"/>
                      <a:pt x="6" y="97"/>
                      <a:pt x="0" y="71"/>
                    </a:cubicBezTo>
                    <a:cubicBezTo>
                      <a:pt x="60" y="59"/>
                      <a:pt x="119" y="46"/>
                      <a:pt x="179" y="34"/>
                    </a:cubicBezTo>
                    <a:cubicBezTo>
                      <a:pt x="238" y="22"/>
                      <a:pt x="298" y="11"/>
                      <a:pt x="358" y="0"/>
                    </a:cubicBezTo>
                    <a:lnTo>
                      <a:pt x="385" y="1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1232804" y="1597614"/>
                <a:ext cx="841645" cy="1356842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3134" extrusionOk="0">
                    <a:moveTo>
                      <a:pt x="1944" y="2642"/>
                    </a:moveTo>
                    <a:lnTo>
                      <a:pt x="1807" y="2677"/>
                    </a:lnTo>
                    <a:lnTo>
                      <a:pt x="266" y="3073"/>
                    </a:lnTo>
                    <a:lnTo>
                      <a:pt x="28" y="3134"/>
                    </a:lnTo>
                    <a:cubicBezTo>
                      <a:pt x="28" y="3134"/>
                      <a:pt x="13" y="2658"/>
                      <a:pt x="0" y="2235"/>
                    </a:cubicBezTo>
                    <a:cubicBezTo>
                      <a:pt x="52" y="2244"/>
                      <a:pt x="116" y="2254"/>
                      <a:pt x="189" y="2264"/>
                    </a:cubicBezTo>
                    <a:cubicBezTo>
                      <a:pt x="595" y="2318"/>
                      <a:pt x="1255" y="2339"/>
                      <a:pt x="1402" y="1947"/>
                    </a:cubicBezTo>
                    <a:cubicBezTo>
                      <a:pt x="1597" y="1432"/>
                      <a:pt x="1218" y="274"/>
                      <a:pt x="1136" y="38"/>
                    </a:cubicBezTo>
                    <a:cubicBezTo>
                      <a:pt x="1163" y="32"/>
                      <a:pt x="1194" y="23"/>
                      <a:pt x="1223" y="16"/>
                    </a:cubicBezTo>
                    <a:cubicBezTo>
                      <a:pt x="1272" y="4"/>
                      <a:pt x="1316" y="-4"/>
                      <a:pt x="1331" y="2"/>
                    </a:cubicBezTo>
                    <a:cubicBezTo>
                      <a:pt x="1331" y="2"/>
                      <a:pt x="1615" y="509"/>
                      <a:pt x="1621" y="1008"/>
                    </a:cubicBezTo>
                    <a:lnTo>
                      <a:pt x="1620" y="1008"/>
                    </a:lnTo>
                    <a:cubicBezTo>
                      <a:pt x="1615" y="1031"/>
                      <a:pt x="1802" y="2179"/>
                      <a:pt x="1944" y="2642"/>
                    </a:cubicBez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1353595" y="2193344"/>
                <a:ext cx="335532" cy="335963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76" extrusionOk="0">
                    <a:moveTo>
                      <a:pt x="8" y="0"/>
                    </a:moveTo>
                    <a:cubicBezTo>
                      <a:pt x="33" y="91"/>
                      <a:pt x="74" y="178"/>
                      <a:pt x="126" y="255"/>
                    </a:cubicBezTo>
                    <a:cubicBezTo>
                      <a:pt x="177" y="334"/>
                      <a:pt x="237" y="405"/>
                      <a:pt x="307" y="465"/>
                    </a:cubicBezTo>
                    <a:cubicBezTo>
                      <a:pt x="324" y="481"/>
                      <a:pt x="343" y="494"/>
                      <a:pt x="361" y="508"/>
                    </a:cubicBezTo>
                    <a:lnTo>
                      <a:pt x="388" y="529"/>
                    </a:lnTo>
                    <a:lnTo>
                      <a:pt x="417" y="547"/>
                    </a:lnTo>
                    <a:cubicBezTo>
                      <a:pt x="437" y="559"/>
                      <a:pt x="456" y="572"/>
                      <a:pt x="475" y="585"/>
                    </a:cubicBezTo>
                    <a:cubicBezTo>
                      <a:pt x="495" y="596"/>
                      <a:pt x="514" y="608"/>
                      <a:pt x="533" y="620"/>
                    </a:cubicBezTo>
                    <a:lnTo>
                      <a:pt x="562" y="640"/>
                    </a:lnTo>
                    <a:lnTo>
                      <a:pt x="592" y="657"/>
                    </a:lnTo>
                    <a:cubicBezTo>
                      <a:pt x="612" y="669"/>
                      <a:pt x="632" y="680"/>
                      <a:pt x="652" y="694"/>
                    </a:cubicBezTo>
                    <a:cubicBezTo>
                      <a:pt x="692" y="717"/>
                      <a:pt x="734" y="738"/>
                      <a:pt x="775" y="767"/>
                    </a:cubicBezTo>
                    <a:lnTo>
                      <a:pt x="772" y="776"/>
                    </a:lnTo>
                    <a:cubicBezTo>
                      <a:pt x="724" y="772"/>
                      <a:pt x="675" y="765"/>
                      <a:pt x="627" y="752"/>
                    </a:cubicBezTo>
                    <a:cubicBezTo>
                      <a:pt x="581" y="736"/>
                      <a:pt x="533" y="723"/>
                      <a:pt x="489" y="699"/>
                    </a:cubicBezTo>
                    <a:cubicBezTo>
                      <a:pt x="399" y="659"/>
                      <a:pt x="326" y="586"/>
                      <a:pt x="257" y="517"/>
                    </a:cubicBezTo>
                    <a:cubicBezTo>
                      <a:pt x="189" y="446"/>
                      <a:pt x="132" y="364"/>
                      <a:pt x="87" y="278"/>
                    </a:cubicBezTo>
                    <a:cubicBezTo>
                      <a:pt x="44" y="190"/>
                      <a:pt x="11" y="98"/>
                      <a:pt x="0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02015">
                  <a:alpha val="466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1411177" y="1500635"/>
                <a:ext cx="240284" cy="216904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01" extrusionOk="0">
                    <a:moveTo>
                      <a:pt x="110" y="353"/>
                    </a:moveTo>
                    <a:cubicBezTo>
                      <a:pt x="120" y="358"/>
                      <a:pt x="471" y="566"/>
                      <a:pt x="546" y="481"/>
                    </a:cubicBezTo>
                    <a:cubicBezTo>
                      <a:pt x="587" y="434"/>
                      <a:pt x="482" y="331"/>
                      <a:pt x="449" y="253"/>
                    </a:cubicBezTo>
                    <a:cubicBezTo>
                      <a:pt x="438" y="228"/>
                      <a:pt x="431" y="211"/>
                      <a:pt x="429" y="207"/>
                    </a:cubicBezTo>
                    <a:cubicBezTo>
                      <a:pt x="418" y="175"/>
                      <a:pt x="394" y="28"/>
                      <a:pt x="394" y="28"/>
                    </a:cubicBezTo>
                    <a:lnTo>
                      <a:pt x="0" y="0"/>
                    </a:lnTo>
                    <a:cubicBezTo>
                      <a:pt x="0" y="0"/>
                      <a:pt x="20" y="71"/>
                      <a:pt x="44" y="150"/>
                    </a:cubicBezTo>
                    <a:cubicBezTo>
                      <a:pt x="72" y="245"/>
                      <a:pt x="104" y="350"/>
                      <a:pt x="110" y="353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1411177" y="1500635"/>
                <a:ext cx="194392" cy="109534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53" extrusionOk="0">
                    <a:moveTo>
                      <a:pt x="44" y="150"/>
                    </a:moveTo>
                    <a:cubicBezTo>
                      <a:pt x="162" y="183"/>
                      <a:pt x="424" y="255"/>
                      <a:pt x="447" y="253"/>
                    </a:cubicBezTo>
                    <a:cubicBezTo>
                      <a:pt x="447" y="253"/>
                      <a:pt x="448" y="253"/>
                      <a:pt x="449" y="253"/>
                    </a:cubicBezTo>
                    <a:cubicBezTo>
                      <a:pt x="438" y="228"/>
                      <a:pt x="431" y="211"/>
                      <a:pt x="429" y="207"/>
                    </a:cubicBezTo>
                    <a:cubicBezTo>
                      <a:pt x="418" y="175"/>
                      <a:pt x="394" y="28"/>
                      <a:pt x="394" y="28"/>
                    </a:cubicBezTo>
                    <a:lnTo>
                      <a:pt x="0" y="0"/>
                    </a:lnTo>
                    <a:cubicBezTo>
                      <a:pt x="0" y="0"/>
                      <a:pt x="20" y="71"/>
                      <a:pt x="44" y="15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1296446" y="1118779"/>
                <a:ext cx="387919" cy="4251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982" extrusionOk="0">
                    <a:moveTo>
                      <a:pt x="223" y="910"/>
                    </a:moveTo>
                    <a:cubicBezTo>
                      <a:pt x="223" y="910"/>
                      <a:pt x="240" y="932"/>
                      <a:pt x="290" y="951"/>
                    </a:cubicBezTo>
                    <a:lnTo>
                      <a:pt x="290" y="951"/>
                    </a:lnTo>
                    <a:cubicBezTo>
                      <a:pt x="300" y="955"/>
                      <a:pt x="312" y="959"/>
                      <a:pt x="325" y="963"/>
                    </a:cubicBezTo>
                    <a:cubicBezTo>
                      <a:pt x="375" y="976"/>
                      <a:pt x="804" y="997"/>
                      <a:pt x="859" y="967"/>
                    </a:cubicBezTo>
                    <a:cubicBezTo>
                      <a:pt x="912" y="938"/>
                      <a:pt x="893" y="722"/>
                      <a:pt x="888" y="700"/>
                    </a:cubicBezTo>
                    <a:cubicBezTo>
                      <a:pt x="859" y="567"/>
                      <a:pt x="764" y="156"/>
                      <a:pt x="764" y="156"/>
                    </a:cubicBezTo>
                    <a:cubicBezTo>
                      <a:pt x="465" y="-218"/>
                      <a:pt x="46" y="191"/>
                      <a:pt x="4" y="255"/>
                    </a:cubicBezTo>
                    <a:cubicBezTo>
                      <a:pt x="-37" y="317"/>
                      <a:pt x="223" y="910"/>
                      <a:pt x="223" y="910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1244493" y="1063362"/>
                <a:ext cx="387486" cy="34938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07" extrusionOk="0">
                    <a:moveTo>
                      <a:pt x="61" y="575"/>
                    </a:moveTo>
                    <a:cubicBezTo>
                      <a:pt x="103" y="661"/>
                      <a:pt x="151" y="754"/>
                      <a:pt x="151" y="754"/>
                    </a:cubicBezTo>
                    <a:cubicBezTo>
                      <a:pt x="194" y="744"/>
                      <a:pt x="302" y="807"/>
                      <a:pt x="302" y="807"/>
                    </a:cubicBezTo>
                    <a:lnTo>
                      <a:pt x="219" y="492"/>
                    </a:lnTo>
                    <a:cubicBezTo>
                      <a:pt x="277" y="468"/>
                      <a:pt x="310" y="435"/>
                      <a:pt x="310" y="435"/>
                    </a:cubicBezTo>
                    <a:lnTo>
                      <a:pt x="340" y="317"/>
                    </a:lnTo>
                    <a:lnTo>
                      <a:pt x="354" y="425"/>
                    </a:lnTo>
                    <a:cubicBezTo>
                      <a:pt x="511" y="440"/>
                      <a:pt x="895" y="303"/>
                      <a:pt x="895" y="303"/>
                    </a:cubicBezTo>
                    <a:cubicBezTo>
                      <a:pt x="895" y="303"/>
                      <a:pt x="893" y="264"/>
                      <a:pt x="876" y="214"/>
                    </a:cubicBezTo>
                    <a:lnTo>
                      <a:pt x="875" y="214"/>
                    </a:lnTo>
                    <a:cubicBezTo>
                      <a:pt x="834" y="96"/>
                      <a:pt x="708" y="-85"/>
                      <a:pt x="332" y="46"/>
                    </a:cubicBezTo>
                    <a:cubicBezTo>
                      <a:pt x="3" y="161"/>
                      <a:pt x="5" y="404"/>
                      <a:pt x="1" y="428"/>
                    </a:cubicBezTo>
                    <a:cubicBezTo>
                      <a:pt x="-2" y="439"/>
                      <a:pt x="28" y="504"/>
                      <a:pt x="61" y="575"/>
                    </a:cubicBezTo>
                    <a:close/>
                  </a:path>
                </a:pathLst>
              </a:custGeom>
              <a:solidFill>
                <a:srgbClr val="DC511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1244493" y="1063795"/>
                <a:ext cx="378827" cy="24850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4" extrusionOk="0">
                    <a:moveTo>
                      <a:pt x="11" y="462"/>
                    </a:moveTo>
                    <a:cubicBezTo>
                      <a:pt x="22" y="489"/>
                      <a:pt x="41" y="531"/>
                      <a:pt x="61" y="574"/>
                    </a:cubicBezTo>
                    <a:cubicBezTo>
                      <a:pt x="84" y="553"/>
                      <a:pt x="104" y="530"/>
                      <a:pt x="121" y="505"/>
                    </a:cubicBezTo>
                    <a:cubicBezTo>
                      <a:pt x="162" y="447"/>
                      <a:pt x="191" y="375"/>
                      <a:pt x="252" y="338"/>
                    </a:cubicBezTo>
                    <a:cubicBezTo>
                      <a:pt x="319" y="297"/>
                      <a:pt x="404" y="311"/>
                      <a:pt x="484" y="314"/>
                    </a:cubicBezTo>
                    <a:cubicBezTo>
                      <a:pt x="620" y="319"/>
                      <a:pt x="757" y="283"/>
                      <a:pt x="875" y="213"/>
                    </a:cubicBezTo>
                    <a:cubicBezTo>
                      <a:pt x="853" y="149"/>
                      <a:pt x="805" y="65"/>
                      <a:pt x="704" y="25"/>
                    </a:cubicBezTo>
                    <a:cubicBezTo>
                      <a:pt x="621" y="-10"/>
                      <a:pt x="502" y="-14"/>
                      <a:pt x="332" y="45"/>
                    </a:cubicBezTo>
                    <a:cubicBezTo>
                      <a:pt x="3" y="160"/>
                      <a:pt x="5" y="403"/>
                      <a:pt x="1" y="427"/>
                    </a:cubicBezTo>
                    <a:cubicBezTo>
                      <a:pt x="0" y="431"/>
                      <a:pt x="4" y="444"/>
                      <a:pt x="11" y="462"/>
                    </a:cubicBez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1244493" y="1063795"/>
                <a:ext cx="304793" cy="20001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462" extrusionOk="0">
                    <a:moveTo>
                      <a:pt x="11" y="462"/>
                    </a:moveTo>
                    <a:cubicBezTo>
                      <a:pt x="38" y="449"/>
                      <a:pt x="64" y="433"/>
                      <a:pt x="85" y="412"/>
                    </a:cubicBezTo>
                    <a:cubicBezTo>
                      <a:pt x="145" y="355"/>
                      <a:pt x="175" y="267"/>
                      <a:pt x="247" y="227"/>
                    </a:cubicBezTo>
                    <a:cubicBezTo>
                      <a:pt x="317" y="188"/>
                      <a:pt x="405" y="208"/>
                      <a:pt x="484" y="192"/>
                    </a:cubicBezTo>
                    <a:cubicBezTo>
                      <a:pt x="577" y="173"/>
                      <a:pt x="652" y="106"/>
                      <a:pt x="704" y="25"/>
                    </a:cubicBezTo>
                    <a:cubicBezTo>
                      <a:pt x="621" y="-10"/>
                      <a:pt x="502" y="-14"/>
                      <a:pt x="332" y="45"/>
                    </a:cubicBezTo>
                    <a:cubicBezTo>
                      <a:pt x="3" y="160"/>
                      <a:pt x="5" y="403"/>
                      <a:pt x="1" y="427"/>
                    </a:cubicBezTo>
                    <a:cubicBezTo>
                      <a:pt x="0" y="431"/>
                      <a:pt x="4" y="444"/>
                      <a:pt x="11" y="462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1421567" y="1333518"/>
                <a:ext cx="82692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02" extrusionOk="0">
                    <a:moveTo>
                      <a:pt x="0" y="102"/>
                    </a:moveTo>
                    <a:cubicBezTo>
                      <a:pt x="-3" y="73"/>
                      <a:pt x="10" y="43"/>
                      <a:pt x="32" y="24"/>
                    </a:cubicBezTo>
                    <a:cubicBezTo>
                      <a:pt x="54" y="5"/>
                      <a:pt x="85" y="-3"/>
                      <a:pt x="113" y="1"/>
                    </a:cubicBezTo>
                    <a:cubicBezTo>
                      <a:pt x="142" y="4"/>
                      <a:pt x="170" y="18"/>
                      <a:pt x="191" y="38"/>
                    </a:cubicBezTo>
                    <a:cubicBezTo>
                      <a:pt x="157" y="24"/>
                      <a:pt x="119" y="25"/>
                      <a:pt x="85" y="36"/>
                    </a:cubicBezTo>
                    <a:cubicBezTo>
                      <a:pt x="50" y="48"/>
                      <a:pt x="18" y="70"/>
                      <a:pt x="0" y="1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1556213" y="1372483"/>
                <a:ext cx="50655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2" extrusionOk="0">
                    <a:moveTo>
                      <a:pt x="117" y="0"/>
                    </a:moveTo>
                    <a:cubicBezTo>
                      <a:pt x="77" y="40"/>
                      <a:pt x="49" y="46"/>
                      <a:pt x="0" y="65"/>
                    </a:cubicBezTo>
                    <a:cubicBezTo>
                      <a:pt x="9" y="87"/>
                      <a:pt x="37" y="106"/>
                      <a:pt x="56" y="112"/>
                    </a:cubicBezTo>
                    <a:cubicBezTo>
                      <a:pt x="98" y="65"/>
                      <a:pt x="94" y="53"/>
                      <a:pt x="117" y="0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1551884" y="1302779"/>
                <a:ext cx="56283" cy="119059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75" extrusionOk="0">
                    <a:moveTo>
                      <a:pt x="64" y="275"/>
                    </a:moveTo>
                    <a:cubicBezTo>
                      <a:pt x="98" y="245"/>
                      <a:pt x="122" y="204"/>
                      <a:pt x="130" y="160"/>
                    </a:cubicBezTo>
                    <a:cubicBezTo>
                      <a:pt x="66" y="130"/>
                      <a:pt x="18" y="68"/>
                      <a:pt x="0" y="0"/>
                    </a:cubicBezTo>
                    <a:cubicBezTo>
                      <a:pt x="5" y="69"/>
                      <a:pt x="39" y="137"/>
                      <a:pt x="92" y="181"/>
                    </a:cubicBezTo>
                    <a:cubicBezTo>
                      <a:pt x="84" y="211"/>
                      <a:pt x="78" y="248"/>
                      <a:pt x="64" y="2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1422000" y="1421839"/>
                <a:ext cx="262365" cy="12209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2" extrusionOk="0">
                    <a:moveTo>
                      <a:pt x="0" y="251"/>
                    </a:moveTo>
                    <a:cubicBezTo>
                      <a:pt x="10" y="255"/>
                      <a:pt x="22" y="259"/>
                      <a:pt x="35" y="263"/>
                    </a:cubicBezTo>
                    <a:cubicBezTo>
                      <a:pt x="85" y="276"/>
                      <a:pt x="514" y="296"/>
                      <a:pt x="569" y="267"/>
                    </a:cubicBezTo>
                    <a:cubicBezTo>
                      <a:pt x="622" y="238"/>
                      <a:pt x="603" y="22"/>
                      <a:pt x="598" y="0"/>
                    </a:cubicBezTo>
                    <a:cubicBezTo>
                      <a:pt x="595" y="100"/>
                      <a:pt x="599" y="234"/>
                      <a:pt x="558" y="245"/>
                    </a:cubicBezTo>
                    <a:cubicBezTo>
                      <a:pt x="495" y="263"/>
                      <a:pt x="54" y="258"/>
                      <a:pt x="0" y="251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1570067" y="1231344"/>
                <a:ext cx="53685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5" extrusionOk="0">
                    <a:moveTo>
                      <a:pt x="124" y="4"/>
                    </a:moveTo>
                    <a:cubicBezTo>
                      <a:pt x="124" y="4"/>
                      <a:pt x="4" y="-18"/>
                      <a:pt x="1" y="38"/>
                    </a:cubicBezTo>
                    <a:cubicBezTo>
                      <a:pt x="-3" y="94"/>
                      <a:pt x="13" y="85"/>
                      <a:pt x="13" y="85"/>
                    </a:cubicBezTo>
                    <a:lnTo>
                      <a:pt x="124" y="4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1389529" y="1264680"/>
                <a:ext cx="90053" cy="4675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08" extrusionOk="0">
                    <a:moveTo>
                      <a:pt x="0" y="108"/>
                    </a:moveTo>
                    <a:cubicBezTo>
                      <a:pt x="0" y="108"/>
                      <a:pt x="137" y="-44"/>
                      <a:pt x="191" y="12"/>
                    </a:cubicBezTo>
                    <a:cubicBezTo>
                      <a:pt x="223" y="45"/>
                      <a:pt x="200" y="67"/>
                      <a:pt x="200" y="67"/>
                    </a:cubicBez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1594745" y="1285029"/>
                <a:ext cx="33770" cy="47624"/>
              </a:xfrm>
              <a:custGeom>
                <a:avLst/>
                <a:gdLst/>
                <a:ahLst/>
                <a:cxnLst/>
                <a:rect l="l" t="t" r="r" b="b"/>
                <a:pathLst>
                  <a:path w="78" h="110" extrusionOk="0">
                    <a:moveTo>
                      <a:pt x="73" y="42"/>
                    </a:moveTo>
                    <a:cubicBezTo>
                      <a:pt x="83" y="72"/>
                      <a:pt x="78" y="102"/>
                      <a:pt x="59" y="109"/>
                    </a:cubicBezTo>
                    <a:cubicBezTo>
                      <a:pt x="41" y="116"/>
                      <a:pt x="17" y="97"/>
                      <a:pt x="6" y="67"/>
                    </a:cubicBezTo>
                    <a:cubicBezTo>
                      <a:pt x="-5" y="38"/>
                      <a:pt x="1" y="8"/>
                      <a:pt x="19" y="1"/>
                    </a:cubicBezTo>
                    <a:cubicBezTo>
                      <a:pt x="38" y="-6"/>
                      <a:pt x="61" y="13"/>
                      <a:pt x="73" y="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1608599" y="1287626"/>
                <a:ext cx="25977" cy="23379"/>
              </a:xfrm>
              <a:custGeom>
                <a:avLst/>
                <a:gdLst/>
                <a:ahLst/>
                <a:cxnLst/>
                <a:rect l="l" t="t" r="r" b="b"/>
                <a:pathLst>
                  <a:path w="60" h="54" extrusionOk="0">
                    <a:moveTo>
                      <a:pt x="60" y="0"/>
                    </a:moveTo>
                    <a:cubicBezTo>
                      <a:pt x="60" y="0"/>
                      <a:pt x="53" y="20"/>
                      <a:pt x="37" y="35"/>
                    </a:cubicBezTo>
                    <a:cubicBezTo>
                      <a:pt x="21" y="50"/>
                      <a:pt x="0" y="54"/>
                      <a:pt x="0" y="54"/>
                    </a:cubicBezTo>
                    <a:cubicBezTo>
                      <a:pt x="0" y="54"/>
                      <a:pt x="6" y="33"/>
                      <a:pt x="22" y="19"/>
                    </a:cubicBezTo>
                    <a:cubicBezTo>
                      <a:pt x="39" y="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1531535" y="1473792"/>
                <a:ext cx="47624" cy="2121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49" extrusionOk="0">
                    <a:moveTo>
                      <a:pt x="0" y="38"/>
                    </a:moveTo>
                    <a:cubicBezTo>
                      <a:pt x="39" y="42"/>
                      <a:pt x="81" y="28"/>
                      <a:pt x="110" y="0"/>
                    </a:cubicBezTo>
                    <a:cubicBezTo>
                      <a:pt x="104" y="22"/>
                      <a:pt x="91" y="39"/>
                      <a:pt x="70" y="46"/>
                    </a:cubicBezTo>
                    <a:cubicBezTo>
                      <a:pt x="49" y="53"/>
                      <a:pt x="20" y="48"/>
                      <a:pt x="0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1480015" y="1443919"/>
                <a:ext cx="117761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72" h="67" extrusionOk="0">
                    <a:moveTo>
                      <a:pt x="0" y="31"/>
                    </a:moveTo>
                    <a:cubicBezTo>
                      <a:pt x="0" y="31"/>
                      <a:pt x="4" y="33"/>
                      <a:pt x="10" y="37"/>
                    </a:cubicBezTo>
                    <a:cubicBezTo>
                      <a:pt x="16" y="41"/>
                      <a:pt x="25" y="46"/>
                      <a:pt x="38" y="51"/>
                    </a:cubicBezTo>
                    <a:cubicBezTo>
                      <a:pt x="63" y="62"/>
                      <a:pt x="100" y="71"/>
                      <a:pt x="142" y="66"/>
                    </a:cubicBezTo>
                    <a:cubicBezTo>
                      <a:pt x="184" y="61"/>
                      <a:pt x="219" y="44"/>
                      <a:pt x="240" y="29"/>
                    </a:cubicBezTo>
                    <a:cubicBezTo>
                      <a:pt x="251" y="21"/>
                      <a:pt x="259" y="14"/>
                      <a:pt x="264" y="8"/>
                    </a:cubicBezTo>
                    <a:cubicBezTo>
                      <a:pt x="269" y="3"/>
                      <a:pt x="272" y="0"/>
                      <a:pt x="272" y="0"/>
                    </a:cubicBezTo>
                    <a:cubicBezTo>
                      <a:pt x="272" y="0"/>
                      <a:pt x="269" y="2"/>
                      <a:pt x="263" y="6"/>
                    </a:cubicBezTo>
                    <a:cubicBezTo>
                      <a:pt x="257" y="10"/>
                      <a:pt x="247" y="15"/>
                      <a:pt x="235" y="20"/>
                    </a:cubicBezTo>
                    <a:cubicBezTo>
                      <a:pt x="212" y="31"/>
                      <a:pt x="178" y="42"/>
                      <a:pt x="140" y="47"/>
                    </a:cubicBezTo>
                    <a:cubicBezTo>
                      <a:pt x="101" y="51"/>
                      <a:pt x="66" y="47"/>
                      <a:pt x="41" y="42"/>
                    </a:cubicBezTo>
                    <a:cubicBezTo>
                      <a:pt x="28" y="39"/>
                      <a:pt x="18" y="37"/>
                      <a:pt x="11" y="34"/>
                    </a:cubicBezTo>
                    <a:cubicBezTo>
                      <a:pt x="4" y="32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1295581" y="1386771"/>
                <a:ext cx="123389" cy="12771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5" extrusionOk="0">
                    <a:moveTo>
                      <a:pt x="285" y="286"/>
                    </a:moveTo>
                    <a:cubicBezTo>
                      <a:pt x="206" y="309"/>
                      <a:pt x="134" y="284"/>
                      <a:pt x="90" y="257"/>
                    </a:cubicBezTo>
                    <a:cubicBezTo>
                      <a:pt x="80" y="251"/>
                      <a:pt x="72" y="245"/>
                      <a:pt x="65" y="239"/>
                    </a:cubicBezTo>
                    <a:cubicBezTo>
                      <a:pt x="29" y="208"/>
                      <a:pt x="-29" y="73"/>
                      <a:pt x="16" y="20"/>
                    </a:cubicBezTo>
                    <a:cubicBezTo>
                      <a:pt x="46" y="-17"/>
                      <a:pt x="87" y="5"/>
                      <a:pt x="109" y="21"/>
                    </a:cubicBezTo>
                    <a:lnTo>
                      <a:pt x="109" y="21"/>
                    </a:lnTo>
                    <a:cubicBezTo>
                      <a:pt x="118" y="28"/>
                      <a:pt x="123" y="34"/>
                      <a:pt x="123" y="34"/>
                    </a:cubicBezTo>
                    <a:lnTo>
                      <a:pt x="285" y="286"/>
                    </a:ln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1301642" y="1390667"/>
                <a:ext cx="117328" cy="12382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6" extrusionOk="0">
                    <a:moveTo>
                      <a:pt x="271" y="277"/>
                    </a:moveTo>
                    <a:cubicBezTo>
                      <a:pt x="192" y="300"/>
                      <a:pt x="120" y="275"/>
                      <a:pt x="76" y="248"/>
                    </a:cubicBezTo>
                    <a:cubicBezTo>
                      <a:pt x="72" y="245"/>
                      <a:pt x="69" y="242"/>
                      <a:pt x="65" y="240"/>
                    </a:cubicBezTo>
                    <a:cubicBezTo>
                      <a:pt x="29" y="208"/>
                      <a:pt x="-28" y="73"/>
                      <a:pt x="16" y="21"/>
                    </a:cubicBezTo>
                    <a:cubicBezTo>
                      <a:pt x="41" y="-9"/>
                      <a:pt x="72" y="-1"/>
                      <a:pt x="95" y="12"/>
                    </a:cubicBezTo>
                    <a:lnTo>
                      <a:pt x="95" y="12"/>
                    </a:lnTo>
                    <a:cubicBezTo>
                      <a:pt x="104" y="19"/>
                      <a:pt x="109" y="25"/>
                      <a:pt x="109" y="25"/>
                    </a:cubicBezTo>
                    <a:lnTo>
                      <a:pt x="271" y="277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1312032" y="1430065"/>
                <a:ext cx="70570" cy="6147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2" extrusionOk="0">
                    <a:moveTo>
                      <a:pt x="1" y="36"/>
                    </a:moveTo>
                    <a:cubicBezTo>
                      <a:pt x="2" y="48"/>
                      <a:pt x="8" y="59"/>
                      <a:pt x="15" y="68"/>
                    </a:cubicBezTo>
                    <a:cubicBezTo>
                      <a:pt x="48" y="108"/>
                      <a:pt x="107" y="126"/>
                      <a:pt x="163" y="142"/>
                    </a:cubicBezTo>
                    <a:cubicBezTo>
                      <a:pt x="141" y="125"/>
                      <a:pt x="127" y="102"/>
                      <a:pt x="120" y="76"/>
                    </a:cubicBezTo>
                    <a:cubicBezTo>
                      <a:pt x="118" y="67"/>
                      <a:pt x="117" y="58"/>
                      <a:pt x="114" y="50"/>
                    </a:cubicBezTo>
                    <a:cubicBezTo>
                      <a:pt x="101" y="15"/>
                      <a:pt x="-7" y="-35"/>
                      <a:pt x="1" y="36"/>
                    </a:cubicBezTo>
                    <a:close/>
                  </a:path>
                </a:pathLst>
              </a:custGeom>
              <a:solidFill>
                <a:srgbClr val="E1836C"/>
              </a:solidFill>
              <a:ln>
                <a:noFill/>
              </a:ln>
            </p:spPr>
            <p:txBody>
              <a:bodyPr spcFirstLastPara="1" wrap="square" lIns="90000" tIns="6100" rIns="90000" bIns="6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3"/>
              <p:cNvSpPr/>
              <p:nvPr/>
            </p:nvSpPr>
            <p:spPr>
              <a:xfrm>
                <a:off x="1314630" y="1428766"/>
                <a:ext cx="79662" cy="6494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50" extrusionOk="0">
                    <a:moveTo>
                      <a:pt x="184" y="150"/>
                    </a:moveTo>
                    <a:cubicBezTo>
                      <a:pt x="184" y="150"/>
                      <a:pt x="182" y="150"/>
                      <a:pt x="181" y="150"/>
                    </a:cubicBezTo>
                    <a:cubicBezTo>
                      <a:pt x="179" y="150"/>
                      <a:pt x="176" y="149"/>
                      <a:pt x="172" y="148"/>
                    </a:cubicBezTo>
                    <a:cubicBezTo>
                      <a:pt x="165" y="147"/>
                      <a:pt x="154" y="143"/>
                      <a:pt x="143" y="137"/>
                    </a:cubicBezTo>
                    <a:cubicBezTo>
                      <a:pt x="132" y="130"/>
                      <a:pt x="120" y="120"/>
                      <a:pt x="112" y="107"/>
                    </a:cubicBezTo>
                    <a:cubicBezTo>
                      <a:pt x="103" y="93"/>
                      <a:pt x="98" y="76"/>
                      <a:pt x="99" y="57"/>
                    </a:cubicBezTo>
                    <a:cubicBezTo>
                      <a:pt x="99" y="54"/>
                      <a:pt x="100" y="52"/>
                      <a:pt x="100" y="49"/>
                    </a:cubicBez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1" y="47"/>
                    </a:lnTo>
                    <a:lnTo>
                      <a:pt x="100" y="47"/>
                    </a:lnTo>
                    <a:lnTo>
                      <a:pt x="99" y="46"/>
                    </a:lnTo>
                    <a:lnTo>
                      <a:pt x="97" y="44"/>
                    </a:lnTo>
                    <a:cubicBezTo>
                      <a:pt x="95" y="43"/>
                      <a:pt x="93" y="41"/>
                      <a:pt x="92" y="40"/>
                    </a:cubicBezTo>
                    <a:cubicBezTo>
                      <a:pt x="85" y="35"/>
                      <a:pt x="78" y="30"/>
                      <a:pt x="71" y="26"/>
                    </a:cubicBezTo>
                    <a:cubicBezTo>
                      <a:pt x="65" y="22"/>
                      <a:pt x="58" y="18"/>
                      <a:pt x="51" y="15"/>
                    </a:cubicBezTo>
                    <a:cubicBezTo>
                      <a:pt x="45" y="12"/>
                      <a:pt x="39" y="9"/>
                      <a:pt x="32" y="7"/>
                    </a:cubicBezTo>
                    <a:cubicBezTo>
                      <a:pt x="27" y="5"/>
                      <a:pt x="21" y="5"/>
                      <a:pt x="16" y="6"/>
                    </a:cubicBezTo>
                    <a:cubicBezTo>
                      <a:pt x="11" y="7"/>
                      <a:pt x="7" y="10"/>
                      <a:pt x="4" y="13"/>
                    </a:cubicBezTo>
                    <a:cubicBezTo>
                      <a:pt x="2" y="16"/>
                      <a:pt x="1" y="18"/>
                      <a:pt x="1" y="19"/>
                    </a:cubicBezTo>
                    <a:cubicBezTo>
                      <a:pt x="1" y="21"/>
                      <a:pt x="1" y="22"/>
                      <a:pt x="1" y="22"/>
                    </a:cubicBezTo>
                    <a:lnTo>
                      <a:pt x="1" y="20"/>
                    </a:lnTo>
                    <a:cubicBezTo>
                      <a:pt x="0" y="18"/>
                      <a:pt x="1" y="15"/>
                      <a:pt x="3" y="12"/>
                    </a:cubicBezTo>
                    <a:cubicBezTo>
                      <a:pt x="5" y="9"/>
                      <a:pt x="9" y="5"/>
                      <a:pt x="15" y="2"/>
                    </a:cubicBezTo>
                    <a:cubicBezTo>
                      <a:pt x="21" y="0"/>
                      <a:pt x="29" y="0"/>
                      <a:pt x="35" y="1"/>
                    </a:cubicBezTo>
                    <a:cubicBezTo>
                      <a:pt x="43" y="2"/>
                      <a:pt x="50" y="4"/>
                      <a:pt x="57" y="7"/>
                    </a:cubicBezTo>
                    <a:cubicBezTo>
                      <a:pt x="65" y="9"/>
                      <a:pt x="73" y="12"/>
                      <a:pt x="80" y="16"/>
                    </a:cubicBezTo>
                    <a:cubicBezTo>
                      <a:pt x="88" y="20"/>
                      <a:pt x="95" y="24"/>
                      <a:pt x="103" y="29"/>
                    </a:cubicBezTo>
                    <a:cubicBezTo>
                      <a:pt x="105" y="31"/>
                      <a:pt x="107" y="32"/>
                      <a:pt x="108" y="34"/>
                    </a:cubicBezTo>
                    <a:lnTo>
                      <a:pt x="111" y="36"/>
                    </a:lnTo>
                    <a:lnTo>
                      <a:pt x="115" y="39"/>
                    </a:lnTo>
                    <a:lnTo>
                      <a:pt x="117" y="41"/>
                    </a:lnTo>
                    <a:cubicBezTo>
                      <a:pt x="117" y="42"/>
                      <a:pt x="117" y="43"/>
                      <a:pt x="117" y="44"/>
                    </a:cubicBezTo>
                    <a:lnTo>
                      <a:pt x="116" y="49"/>
                    </a:lnTo>
                    <a:cubicBezTo>
                      <a:pt x="116" y="51"/>
                      <a:pt x="115" y="53"/>
                      <a:pt x="115" y="55"/>
                    </a:cubicBezTo>
                    <a:cubicBezTo>
                      <a:pt x="114" y="72"/>
                      <a:pt x="118" y="88"/>
                      <a:pt x="124" y="100"/>
                    </a:cubicBezTo>
                    <a:cubicBezTo>
                      <a:pt x="131" y="113"/>
                      <a:pt x="140" y="124"/>
                      <a:pt x="149" y="131"/>
                    </a:cubicBezTo>
                    <a:cubicBezTo>
                      <a:pt x="158" y="139"/>
                      <a:pt x="167" y="144"/>
                      <a:pt x="173" y="146"/>
                    </a:cubicBezTo>
                    <a:cubicBezTo>
                      <a:pt x="176" y="148"/>
                      <a:pt x="179" y="149"/>
                      <a:pt x="181" y="149"/>
                    </a:cubicBezTo>
                    <a:cubicBezTo>
                      <a:pt x="183" y="150"/>
                      <a:pt x="184" y="150"/>
                      <a:pt x="184" y="1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9000" rIns="90000" bIns="9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3"/>
              <p:cNvSpPr/>
              <p:nvPr/>
            </p:nvSpPr>
            <p:spPr>
              <a:xfrm>
                <a:off x="436619" y="539500"/>
                <a:ext cx="574085" cy="575814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30" extrusionOk="0">
                    <a:moveTo>
                      <a:pt x="1326" y="665"/>
                    </a:moveTo>
                    <a:cubicBezTo>
                      <a:pt x="1326" y="730"/>
                      <a:pt x="1317" y="792"/>
                      <a:pt x="1299" y="851"/>
                    </a:cubicBezTo>
                    <a:cubicBezTo>
                      <a:pt x="1296" y="864"/>
                      <a:pt x="1292" y="876"/>
                      <a:pt x="1288" y="888"/>
                    </a:cubicBezTo>
                    <a:cubicBezTo>
                      <a:pt x="1277" y="920"/>
                      <a:pt x="1263" y="952"/>
                      <a:pt x="1247" y="981"/>
                    </a:cubicBezTo>
                    <a:cubicBezTo>
                      <a:pt x="1186" y="1092"/>
                      <a:pt x="1096" y="1184"/>
                      <a:pt x="987" y="1246"/>
                    </a:cubicBezTo>
                    <a:cubicBezTo>
                      <a:pt x="976" y="1252"/>
                      <a:pt x="966" y="1257"/>
                      <a:pt x="955" y="1262"/>
                    </a:cubicBezTo>
                    <a:cubicBezTo>
                      <a:pt x="867" y="1306"/>
                      <a:pt x="768" y="1330"/>
                      <a:pt x="663" y="1330"/>
                    </a:cubicBezTo>
                    <a:cubicBezTo>
                      <a:pt x="560" y="1330"/>
                      <a:pt x="461" y="1307"/>
                      <a:pt x="374" y="1264"/>
                    </a:cubicBezTo>
                    <a:cubicBezTo>
                      <a:pt x="364" y="1259"/>
                      <a:pt x="354" y="1254"/>
                      <a:pt x="344" y="1248"/>
                    </a:cubicBezTo>
                    <a:cubicBezTo>
                      <a:pt x="214" y="1177"/>
                      <a:pt x="111" y="1063"/>
                      <a:pt x="53" y="926"/>
                    </a:cubicBezTo>
                    <a:cubicBezTo>
                      <a:pt x="49" y="915"/>
                      <a:pt x="45" y="905"/>
                      <a:pt x="41" y="894"/>
                    </a:cubicBezTo>
                    <a:cubicBezTo>
                      <a:pt x="14" y="823"/>
                      <a:pt x="0" y="746"/>
                      <a:pt x="0" y="665"/>
                    </a:cubicBezTo>
                    <a:cubicBezTo>
                      <a:pt x="0" y="565"/>
                      <a:pt x="23" y="469"/>
                      <a:pt x="62" y="384"/>
                    </a:cubicBezTo>
                    <a:cubicBezTo>
                      <a:pt x="67" y="373"/>
                      <a:pt x="73" y="363"/>
                      <a:pt x="78" y="353"/>
                    </a:cubicBezTo>
                    <a:cubicBezTo>
                      <a:pt x="111" y="291"/>
                      <a:pt x="154" y="234"/>
                      <a:pt x="203" y="186"/>
                    </a:cubicBezTo>
                    <a:cubicBezTo>
                      <a:pt x="258" y="133"/>
                      <a:pt x="322" y="89"/>
                      <a:pt x="392" y="58"/>
                    </a:cubicBezTo>
                    <a:cubicBezTo>
                      <a:pt x="403" y="53"/>
                      <a:pt x="414" y="48"/>
                      <a:pt x="425" y="44"/>
                    </a:cubicBezTo>
                    <a:cubicBezTo>
                      <a:pt x="499" y="16"/>
                      <a:pt x="579" y="0"/>
                      <a:pt x="663" y="0"/>
                    </a:cubicBezTo>
                    <a:cubicBezTo>
                      <a:pt x="717" y="0"/>
                      <a:pt x="771" y="7"/>
                      <a:pt x="821" y="19"/>
                    </a:cubicBezTo>
                    <a:cubicBezTo>
                      <a:pt x="833" y="22"/>
                      <a:pt x="844" y="26"/>
                      <a:pt x="855" y="29"/>
                    </a:cubicBezTo>
                    <a:cubicBezTo>
                      <a:pt x="1017" y="78"/>
                      <a:pt x="1152" y="186"/>
                      <a:pt x="1235" y="329"/>
                    </a:cubicBezTo>
                    <a:cubicBezTo>
                      <a:pt x="1241" y="339"/>
                      <a:pt x="1246" y="349"/>
                      <a:pt x="1251" y="359"/>
                    </a:cubicBezTo>
                    <a:cubicBezTo>
                      <a:pt x="1299" y="450"/>
                      <a:pt x="1326" y="555"/>
                      <a:pt x="1326" y="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606333" y="558550"/>
                <a:ext cx="257602" cy="52732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218" extrusionOk="0">
                    <a:moveTo>
                      <a:pt x="595" y="1202"/>
                    </a:moveTo>
                    <a:cubicBezTo>
                      <a:pt x="584" y="1208"/>
                      <a:pt x="574" y="1213"/>
                      <a:pt x="563" y="1218"/>
                    </a:cubicBezTo>
                    <a:cubicBezTo>
                      <a:pt x="434" y="1086"/>
                      <a:pt x="325" y="935"/>
                      <a:pt x="236" y="772"/>
                    </a:cubicBezTo>
                    <a:cubicBezTo>
                      <a:pt x="231" y="762"/>
                      <a:pt x="225" y="752"/>
                      <a:pt x="220" y="742"/>
                    </a:cubicBezTo>
                    <a:cubicBezTo>
                      <a:pt x="203" y="708"/>
                      <a:pt x="187" y="675"/>
                      <a:pt x="171" y="640"/>
                    </a:cubicBezTo>
                    <a:cubicBezTo>
                      <a:pt x="166" y="630"/>
                      <a:pt x="162" y="620"/>
                      <a:pt x="157" y="610"/>
                    </a:cubicBezTo>
                    <a:cubicBezTo>
                      <a:pt x="147" y="586"/>
                      <a:pt x="137" y="563"/>
                      <a:pt x="128" y="540"/>
                    </a:cubicBezTo>
                    <a:cubicBezTo>
                      <a:pt x="124" y="528"/>
                      <a:pt x="120" y="518"/>
                      <a:pt x="116" y="506"/>
                    </a:cubicBezTo>
                    <a:cubicBezTo>
                      <a:pt x="57" y="348"/>
                      <a:pt x="17" y="182"/>
                      <a:pt x="0" y="14"/>
                    </a:cubicBezTo>
                    <a:cubicBezTo>
                      <a:pt x="11" y="9"/>
                      <a:pt x="22" y="4"/>
                      <a:pt x="33" y="0"/>
                    </a:cubicBezTo>
                    <a:cubicBezTo>
                      <a:pt x="50" y="172"/>
                      <a:pt x="90" y="341"/>
                      <a:pt x="150" y="503"/>
                    </a:cubicBezTo>
                    <a:cubicBezTo>
                      <a:pt x="154" y="513"/>
                      <a:pt x="159" y="524"/>
                      <a:pt x="162" y="534"/>
                    </a:cubicBezTo>
                    <a:cubicBezTo>
                      <a:pt x="171" y="555"/>
                      <a:pt x="179" y="575"/>
                      <a:pt x="188" y="595"/>
                    </a:cubicBezTo>
                    <a:cubicBezTo>
                      <a:pt x="192" y="606"/>
                      <a:pt x="197" y="616"/>
                      <a:pt x="202" y="626"/>
                    </a:cubicBezTo>
                    <a:cubicBezTo>
                      <a:pt x="216" y="658"/>
                      <a:pt x="231" y="689"/>
                      <a:pt x="247" y="720"/>
                    </a:cubicBezTo>
                    <a:cubicBezTo>
                      <a:pt x="253" y="730"/>
                      <a:pt x="257" y="740"/>
                      <a:pt x="263" y="750"/>
                    </a:cubicBezTo>
                    <a:cubicBezTo>
                      <a:pt x="352" y="916"/>
                      <a:pt x="463" y="1068"/>
                      <a:pt x="595" y="12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463461" y="547726"/>
                <a:ext cx="34332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793" h="565" extrusionOk="0">
                    <a:moveTo>
                      <a:pt x="793" y="10"/>
                    </a:moveTo>
                    <a:cubicBezTo>
                      <a:pt x="781" y="29"/>
                      <a:pt x="770" y="48"/>
                      <a:pt x="763" y="67"/>
                    </a:cubicBezTo>
                    <a:cubicBezTo>
                      <a:pt x="743" y="116"/>
                      <a:pt x="731" y="169"/>
                      <a:pt x="720" y="221"/>
                    </a:cubicBezTo>
                    <a:cubicBezTo>
                      <a:pt x="711" y="260"/>
                      <a:pt x="702" y="300"/>
                      <a:pt x="690" y="339"/>
                    </a:cubicBezTo>
                    <a:cubicBezTo>
                      <a:pt x="653" y="453"/>
                      <a:pt x="585" y="532"/>
                      <a:pt x="502" y="557"/>
                    </a:cubicBezTo>
                    <a:cubicBezTo>
                      <a:pt x="499" y="558"/>
                      <a:pt x="496" y="559"/>
                      <a:pt x="492" y="559"/>
                    </a:cubicBezTo>
                    <a:cubicBezTo>
                      <a:pt x="481" y="562"/>
                      <a:pt x="470" y="564"/>
                      <a:pt x="458" y="565"/>
                    </a:cubicBezTo>
                    <a:cubicBezTo>
                      <a:pt x="452" y="565"/>
                      <a:pt x="447" y="565"/>
                      <a:pt x="441" y="565"/>
                    </a:cubicBezTo>
                    <a:cubicBezTo>
                      <a:pt x="354" y="565"/>
                      <a:pt x="269" y="517"/>
                      <a:pt x="195" y="466"/>
                    </a:cubicBezTo>
                    <a:cubicBezTo>
                      <a:pt x="135" y="426"/>
                      <a:pt x="68" y="381"/>
                      <a:pt x="0" y="365"/>
                    </a:cubicBezTo>
                    <a:cubicBezTo>
                      <a:pt x="5" y="354"/>
                      <a:pt x="11" y="344"/>
                      <a:pt x="16" y="334"/>
                    </a:cubicBezTo>
                    <a:cubicBezTo>
                      <a:pt x="87" y="353"/>
                      <a:pt x="153" y="397"/>
                      <a:pt x="214" y="439"/>
                    </a:cubicBezTo>
                    <a:cubicBezTo>
                      <a:pt x="285" y="487"/>
                      <a:pt x="367" y="533"/>
                      <a:pt x="446" y="531"/>
                    </a:cubicBezTo>
                    <a:cubicBezTo>
                      <a:pt x="458" y="531"/>
                      <a:pt x="469" y="530"/>
                      <a:pt x="480" y="528"/>
                    </a:cubicBezTo>
                    <a:cubicBezTo>
                      <a:pt x="484" y="527"/>
                      <a:pt x="488" y="526"/>
                      <a:pt x="492" y="524"/>
                    </a:cubicBezTo>
                    <a:cubicBezTo>
                      <a:pt x="595" y="494"/>
                      <a:pt x="642" y="378"/>
                      <a:pt x="658" y="329"/>
                    </a:cubicBezTo>
                    <a:cubicBezTo>
                      <a:pt x="670" y="291"/>
                      <a:pt x="679" y="252"/>
                      <a:pt x="687" y="213"/>
                    </a:cubicBezTo>
                    <a:cubicBezTo>
                      <a:pt x="699" y="161"/>
                      <a:pt x="711" y="106"/>
                      <a:pt x="732" y="55"/>
                    </a:cubicBezTo>
                    <a:cubicBezTo>
                      <a:pt x="739" y="37"/>
                      <a:pt x="749" y="18"/>
                      <a:pt x="759" y="0"/>
                    </a:cubicBezTo>
                    <a:cubicBezTo>
                      <a:pt x="771" y="3"/>
                      <a:pt x="782" y="7"/>
                      <a:pt x="793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585552" y="829139"/>
                <a:ext cx="413462" cy="257601"/>
              </a:xfrm>
              <a:custGeom>
                <a:avLst/>
                <a:gdLst/>
                <a:ahLst/>
                <a:cxnLst/>
                <a:rect l="l" t="t" r="r" b="b"/>
                <a:pathLst>
                  <a:path w="955" h="595" extrusionOk="0">
                    <a:moveTo>
                      <a:pt x="955" y="182"/>
                    </a:moveTo>
                    <a:cubicBezTo>
                      <a:pt x="952" y="195"/>
                      <a:pt x="948" y="207"/>
                      <a:pt x="944" y="219"/>
                    </a:cubicBezTo>
                    <a:cubicBezTo>
                      <a:pt x="839" y="106"/>
                      <a:pt x="690" y="16"/>
                      <a:pt x="522" y="37"/>
                    </a:cubicBezTo>
                    <a:cubicBezTo>
                      <a:pt x="448" y="46"/>
                      <a:pt x="376" y="76"/>
                      <a:pt x="311" y="125"/>
                    </a:cubicBezTo>
                    <a:cubicBezTo>
                      <a:pt x="302" y="132"/>
                      <a:pt x="293" y="139"/>
                      <a:pt x="284" y="147"/>
                    </a:cubicBezTo>
                    <a:cubicBezTo>
                      <a:pt x="236" y="188"/>
                      <a:pt x="192" y="240"/>
                      <a:pt x="154" y="300"/>
                    </a:cubicBezTo>
                    <a:cubicBezTo>
                      <a:pt x="98" y="391"/>
                      <a:pt x="60" y="492"/>
                      <a:pt x="30" y="595"/>
                    </a:cubicBezTo>
                    <a:cubicBezTo>
                      <a:pt x="20" y="590"/>
                      <a:pt x="10" y="585"/>
                      <a:pt x="0" y="579"/>
                    </a:cubicBezTo>
                    <a:cubicBezTo>
                      <a:pt x="30" y="477"/>
                      <a:pt x="69" y="374"/>
                      <a:pt x="126" y="282"/>
                    </a:cubicBezTo>
                    <a:cubicBezTo>
                      <a:pt x="167" y="216"/>
                      <a:pt x="215" y="161"/>
                      <a:pt x="268" y="117"/>
                    </a:cubicBezTo>
                    <a:cubicBezTo>
                      <a:pt x="277" y="109"/>
                      <a:pt x="286" y="102"/>
                      <a:pt x="295" y="95"/>
                    </a:cubicBezTo>
                    <a:cubicBezTo>
                      <a:pt x="364" y="44"/>
                      <a:pt x="440" y="12"/>
                      <a:pt x="518" y="3"/>
                    </a:cubicBezTo>
                    <a:cubicBezTo>
                      <a:pt x="691" y="-18"/>
                      <a:pt x="845" y="70"/>
                      <a:pt x="955" y="1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454370" y="681939"/>
                <a:ext cx="523863" cy="258467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97" extrusionOk="0">
                    <a:moveTo>
                      <a:pt x="1210" y="30"/>
                    </a:moveTo>
                    <a:lnTo>
                      <a:pt x="553" y="341"/>
                    </a:lnTo>
                    <a:lnTo>
                      <a:pt x="522" y="355"/>
                    </a:lnTo>
                    <a:lnTo>
                      <a:pt x="12" y="597"/>
                    </a:lnTo>
                    <a:cubicBezTo>
                      <a:pt x="8" y="586"/>
                      <a:pt x="4" y="576"/>
                      <a:pt x="0" y="565"/>
                    </a:cubicBezTo>
                    <a:lnTo>
                      <a:pt x="508" y="325"/>
                    </a:lnTo>
                    <a:lnTo>
                      <a:pt x="539" y="310"/>
                    </a:lnTo>
                    <a:lnTo>
                      <a:pt x="1194" y="0"/>
                    </a:lnTo>
                    <a:cubicBezTo>
                      <a:pt x="1200" y="10"/>
                      <a:pt x="1205" y="20"/>
                      <a:pt x="1210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1" name="Google Shape;1361;p23"/>
            <p:cNvSpPr/>
            <p:nvPr/>
          </p:nvSpPr>
          <p:spPr>
            <a:xfrm rot="317089" flipH="1">
              <a:off x="1401212" y="4376166"/>
              <a:ext cx="1757652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3"/>
            <p:cNvSpPr/>
            <p:nvPr/>
          </p:nvSpPr>
          <p:spPr>
            <a:xfrm rot="10800000" flipH="1">
              <a:off x="545025" y="2475421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3"/>
            <p:cNvSpPr/>
            <p:nvPr/>
          </p:nvSpPr>
          <p:spPr>
            <a:xfrm rot="10800000" flipH="1">
              <a:off x="663646" y="2170364"/>
              <a:ext cx="217799" cy="305048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4" name="Google Shape;1364;p23"/>
            <p:cNvGrpSpPr/>
            <p:nvPr/>
          </p:nvGrpSpPr>
          <p:grpSpPr>
            <a:xfrm>
              <a:off x="2375463" y="539496"/>
              <a:ext cx="399431" cy="428954"/>
              <a:chOff x="2375463" y="539496"/>
              <a:chExt cx="399431" cy="428954"/>
            </a:xfrm>
          </p:grpSpPr>
          <p:sp>
            <p:nvSpPr>
              <p:cNvPr id="1365" name="Google Shape;1365;p23"/>
              <p:cNvSpPr/>
              <p:nvPr/>
            </p:nvSpPr>
            <p:spPr>
              <a:xfrm rot="10800000" flipH="1">
                <a:off x="2375463" y="734019"/>
                <a:ext cx="167398" cy="23443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 rot="10800000" flipH="1">
                <a:off x="2682437" y="782645"/>
                <a:ext cx="92457" cy="9245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 rot="10800000" flipH="1">
                <a:off x="2614462" y="539496"/>
                <a:ext cx="413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Google Shape;1374;p8">
            <a:extLst>
              <a:ext uri="{FF2B5EF4-FFF2-40B4-BE49-F238E27FC236}">
                <a16:creationId xmlns:a16="http://schemas.microsoft.com/office/drawing/2014/main" id="{29CBA5B8-62B6-2F3B-ED8D-8493CC01E57D}"/>
              </a:ext>
            </a:extLst>
          </p:cNvPr>
          <p:cNvSpPr txBox="1">
            <a:spLocks/>
          </p:cNvSpPr>
          <p:nvPr/>
        </p:nvSpPr>
        <p:spPr>
          <a:xfrm>
            <a:off x="4034840" y="1008170"/>
            <a:ext cx="412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 Vietnam Pro"/>
              <a:buNone/>
              <a:defRPr sz="16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indent="-330200" algn="l">
              <a:spcBef>
                <a:spcPts val="1000"/>
              </a:spcBef>
              <a:buFont typeface="Be Vietnam Pro"/>
              <a:buChar char="●"/>
            </a:pPr>
            <a:r>
              <a:rPr lang="en-US" dirty="0"/>
              <a:t>Incorporating real-time data updates closer to the 2024 Olympics</a:t>
            </a:r>
          </a:p>
          <a:p>
            <a:pPr indent="-330200" algn="l">
              <a:spcBef>
                <a:spcPts val="1000"/>
              </a:spcBef>
              <a:buFont typeface="Be Vietnam Pro"/>
              <a:buChar char="●"/>
            </a:pPr>
            <a:r>
              <a:rPr lang="en-US" dirty="0"/>
              <a:t>Exploring advanced techniques for more accurate predictions</a:t>
            </a:r>
          </a:p>
        </p:txBody>
      </p:sp>
      <p:pic>
        <p:nvPicPr>
          <p:cNvPr id="6" name="hasa 19">
            <a:hlinkClick r:id="" action="ppaction://media"/>
            <a:extLst>
              <a:ext uri="{FF2B5EF4-FFF2-40B4-BE49-F238E27FC236}">
                <a16:creationId xmlns:a16="http://schemas.microsoft.com/office/drawing/2014/main" id="{80A464DC-F446-4A41-9D39-308984DBD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5128" y="42998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7"/>
          <p:cNvSpPr/>
          <p:nvPr/>
        </p:nvSpPr>
        <p:spPr>
          <a:xfrm>
            <a:off x="7269046" y="2029414"/>
            <a:ext cx="2323470" cy="972699"/>
          </a:xfrm>
          <a:custGeom>
            <a:avLst/>
            <a:gdLst/>
            <a:ahLst/>
            <a:cxnLst/>
            <a:rect l="l" t="t" r="r" b="b"/>
            <a:pathLst>
              <a:path w="5401" h="2261" extrusionOk="0">
                <a:moveTo>
                  <a:pt x="5370" y="2169"/>
                </a:moveTo>
                <a:cubicBezTo>
                  <a:pt x="5448" y="1983"/>
                  <a:pt x="5373" y="1746"/>
                  <a:pt x="5202" y="1638"/>
                </a:cubicBezTo>
                <a:cubicBezTo>
                  <a:pt x="5031" y="1531"/>
                  <a:pt x="4784" y="1567"/>
                  <a:pt x="4651" y="1717"/>
                </a:cubicBezTo>
                <a:cubicBezTo>
                  <a:pt x="4749" y="1435"/>
                  <a:pt x="4642" y="1094"/>
                  <a:pt x="4399" y="919"/>
                </a:cubicBezTo>
                <a:cubicBezTo>
                  <a:pt x="4156" y="745"/>
                  <a:pt x="3799" y="751"/>
                  <a:pt x="3562" y="935"/>
                </a:cubicBezTo>
                <a:cubicBezTo>
                  <a:pt x="3616" y="598"/>
                  <a:pt x="3432" y="237"/>
                  <a:pt x="3129" y="83"/>
                </a:cubicBezTo>
                <a:cubicBezTo>
                  <a:pt x="2825" y="-71"/>
                  <a:pt x="2425" y="-6"/>
                  <a:pt x="2186" y="236"/>
                </a:cubicBezTo>
                <a:cubicBezTo>
                  <a:pt x="1946" y="478"/>
                  <a:pt x="1886" y="878"/>
                  <a:pt x="2043" y="1180"/>
                </a:cubicBezTo>
                <a:cubicBezTo>
                  <a:pt x="1830" y="1032"/>
                  <a:pt x="1525" y="1030"/>
                  <a:pt x="1309" y="1176"/>
                </a:cubicBezTo>
                <a:cubicBezTo>
                  <a:pt x="1094" y="1322"/>
                  <a:pt x="983" y="1606"/>
                  <a:pt x="1041" y="1859"/>
                </a:cubicBezTo>
                <a:cubicBezTo>
                  <a:pt x="916" y="1640"/>
                  <a:pt x="629" y="1529"/>
                  <a:pt x="389" y="1606"/>
                </a:cubicBezTo>
                <a:cubicBezTo>
                  <a:pt x="199" y="1666"/>
                  <a:pt x="-165" y="2048"/>
                  <a:pt x="85" y="2223"/>
                </a:cubicBezTo>
                <a:cubicBezTo>
                  <a:pt x="198" y="2301"/>
                  <a:pt x="530" y="2234"/>
                  <a:pt x="663" y="2232"/>
                </a:cubicBezTo>
                <a:cubicBezTo>
                  <a:pt x="878" y="2229"/>
                  <a:pt x="1092" y="2226"/>
                  <a:pt x="1307" y="2223"/>
                </a:cubicBezTo>
                <a:cubicBezTo>
                  <a:pt x="2172" y="2212"/>
                  <a:pt x="3038" y="2200"/>
                  <a:pt x="3904" y="2189"/>
                </a:cubicBezTo>
                <a:cubicBezTo>
                  <a:pt x="4393" y="2182"/>
                  <a:pt x="4881" y="2175"/>
                  <a:pt x="5370" y="2169"/>
                </a:cubicBezTo>
                <a:close/>
              </a:path>
            </a:pathLst>
          </a:cu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7"/>
          <p:cNvSpPr/>
          <p:nvPr/>
        </p:nvSpPr>
        <p:spPr>
          <a:xfrm rot="2915653" flipH="1">
            <a:off x="3926635" y="2917257"/>
            <a:ext cx="6123668" cy="5760635"/>
          </a:xfrm>
          <a:custGeom>
            <a:avLst/>
            <a:gdLst/>
            <a:ahLst/>
            <a:cxnLst/>
            <a:rect l="l" t="t" r="r" b="b"/>
            <a:pathLst>
              <a:path w="5583" h="5252" extrusionOk="0">
                <a:moveTo>
                  <a:pt x="721" y="717"/>
                </a:moveTo>
                <a:cubicBezTo>
                  <a:pt x="185" y="1517"/>
                  <a:pt x="-195" y="2486"/>
                  <a:pt x="106" y="3399"/>
                </a:cubicBezTo>
                <a:cubicBezTo>
                  <a:pt x="408" y="4313"/>
                  <a:pt x="1243" y="5018"/>
                  <a:pt x="2187" y="5201"/>
                </a:cubicBezTo>
                <a:cubicBezTo>
                  <a:pt x="3132" y="5385"/>
                  <a:pt x="4151" y="5058"/>
                  <a:pt x="4842" y="4390"/>
                </a:cubicBezTo>
                <a:cubicBezTo>
                  <a:pt x="5223" y="4022"/>
                  <a:pt x="5515" y="3542"/>
                  <a:pt x="5573" y="3016"/>
                </a:cubicBezTo>
                <a:cubicBezTo>
                  <a:pt x="5631" y="2490"/>
                  <a:pt x="5426" y="1921"/>
                  <a:pt x="4991" y="1619"/>
                </a:cubicBezTo>
                <a:cubicBezTo>
                  <a:pt x="4444" y="1241"/>
                  <a:pt x="3621" y="1305"/>
                  <a:pt x="3212" y="781"/>
                </a:cubicBezTo>
                <a:cubicBezTo>
                  <a:pt x="3098" y="635"/>
                  <a:pt x="3031" y="460"/>
                  <a:pt x="2935" y="302"/>
                </a:cubicBezTo>
                <a:cubicBezTo>
                  <a:pt x="2674" y="-126"/>
                  <a:pt x="1330" y="-192"/>
                  <a:pt x="721" y="7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17"/>
          <p:cNvSpPr/>
          <p:nvPr/>
        </p:nvSpPr>
        <p:spPr>
          <a:xfrm rot="317085" flipH="1">
            <a:off x="5801979" y="4291582"/>
            <a:ext cx="2929288" cy="455660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7"/>
          <p:cNvSpPr txBox="1">
            <a:spLocks noGrp="1"/>
          </p:cNvSpPr>
          <p:nvPr>
            <p:ph type="subTitle" idx="1"/>
          </p:nvPr>
        </p:nvSpPr>
        <p:spPr>
          <a:xfrm>
            <a:off x="1379861" y="1461156"/>
            <a:ext cx="6297600" cy="73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" sz="1600" dirty="0"/>
              <a:t>https://www.kaggle.com/datasets/surajjha101/countries-olympics-medals-since-1896</a:t>
            </a:r>
            <a:endParaRPr sz="1600" dirty="0"/>
          </a:p>
        </p:txBody>
      </p:sp>
      <p:sp>
        <p:nvSpPr>
          <p:cNvPr id="1469" name="Google Shape;1469;p17"/>
          <p:cNvSpPr txBox="1">
            <a:spLocks noGrp="1"/>
          </p:cNvSpPr>
          <p:nvPr>
            <p:ph type="title"/>
          </p:nvPr>
        </p:nvSpPr>
        <p:spPr>
          <a:xfrm>
            <a:off x="1004189" y="372334"/>
            <a:ext cx="629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1470" name="Google Shape;1470;p17"/>
          <p:cNvGrpSpPr/>
          <p:nvPr/>
        </p:nvGrpSpPr>
        <p:grpSpPr>
          <a:xfrm>
            <a:off x="6057914" y="2171825"/>
            <a:ext cx="2434439" cy="2485186"/>
            <a:chOff x="600825" y="2228850"/>
            <a:chExt cx="2677856" cy="2733677"/>
          </a:xfrm>
        </p:grpSpPr>
        <p:sp>
          <p:nvSpPr>
            <p:cNvPr id="1471" name="Google Shape;1471;p17"/>
            <p:cNvSpPr/>
            <p:nvPr/>
          </p:nvSpPr>
          <p:spPr>
            <a:xfrm>
              <a:off x="1216621" y="3645030"/>
              <a:ext cx="624069" cy="623317"/>
            </a:xfrm>
            <a:custGeom>
              <a:avLst/>
              <a:gdLst/>
              <a:ahLst/>
              <a:cxnLst/>
              <a:rect l="l" t="t" r="r" b="b"/>
              <a:pathLst>
                <a:path w="3320" h="3316" extrusionOk="0">
                  <a:moveTo>
                    <a:pt x="3320" y="1501"/>
                  </a:moveTo>
                  <a:lnTo>
                    <a:pt x="1294" y="2920"/>
                  </a:lnTo>
                  <a:lnTo>
                    <a:pt x="729" y="3316"/>
                  </a:lnTo>
                  <a:cubicBezTo>
                    <a:pt x="191" y="2368"/>
                    <a:pt x="0" y="424"/>
                    <a:pt x="0" y="424"/>
                  </a:cubicBezTo>
                  <a:lnTo>
                    <a:pt x="1577" y="145"/>
                  </a:lnTo>
                  <a:lnTo>
                    <a:pt x="2396" y="0"/>
                  </a:lnTo>
                  <a:lnTo>
                    <a:pt x="2960" y="1231"/>
                  </a:lnTo>
                  <a:lnTo>
                    <a:pt x="3320" y="1501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1216621" y="3672286"/>
              <a:ext cx="465984" cy="596061"/>
            </a:xfrm>
            <a:custGeom>
              <a:avLst/>
              <a:gdLst/>
              <a:ahLst/>
              <a:cxnLst/>
              <a:rect l="l" t="t" r="r" b="b"/>
              <a:pathLst>
                <a:path w="2479" h="3171" extrusionOk="0">
                  <a:moveTo>
                    <a:pt x="2460" y="1104"/>
                  </a:moveTo>
                  <a:cubicBezTo>
                    <a:pt x="2365" y="1306"/>
                    <a:pt x="1799" y="1238"/>
                    <a:pt x="1616" y="1233"/>
                  </a:cubicBezTo>
                  <a:cubicBezTo>
                    <a:pt x="1270" y="1223"/>
                    <a:pt x="925" y="1175"/>
                    <a:pt x="589" y="1091"/>
                  </a:cubicBezTo>
                  <a:cubicBezTo>
                    <a:pt x="708" y="1692"/>
                    <a:pt x="950" y="2268"/>
                    <a:pt x="1294" y="2775"/>
                  </a:cubicBezTo>
                  <a:lnTo>
                    <a:pt x="729" y="3171"/>
                  </a:lnTo>
                  <a:cubicBezTo>
                    <a:pt x="191" y="2223"/>
                    <a:pt x="0" y="279"/>
                    <a:pt x="0" y="279"/>
                  </a:cubicBezTo>
                  <a:lnTo>
                    <a:pt x="1577" y="0"/>
                  </a:lnTo>
                  <a:cubicBezTo>
                    <a:pt x="1774" y="122"/>
                    <a:pt x="1953" y="271"/>
                    <a:pt x="2111" y="440"/>
                  </a:cubicBezTo>
                  <a:cubicBezTo>
                    <a:pt x="2233" y="572"/>
                    <a:pt x="2559" y="893"/>
                    <a:pt x="2460" y="1104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1292562" y="2274151"/>
              <a:ext cx="811665" cy="879523"/>
            </a:xfrm>
            <a:custGeom>
              <a:avLst/>
              <a:gdLst/>
              <a:ahLst/>
              <a:cxnLst/>
              <a:rect l="l" t="t" r="r" b="b"/>
              <a:pathLst>
                <a:path w="4318" h="4679" extrusionOk="0">
                  <a:moveTo>
                    <a:pt x="4175" y="0"/>
                  </a:moveTo>
                  <a:cubicBezTo>
                    <a:pt x="4175" y="0"/>
                    <a:pt x="927" y="189"/>
                    <a:pt x="814" y="310"/>
                  </a:cubicBezTo>
                  <a:cubicBezTo>
                    <a:pt x="701" y="431"/>
                    <a:pt x="92" y="3497"/>
                    <a:pt x="6" y="4608"/>
                  </a:cubicBezTo>
                  <a:cubicBezTo>
                    <a:pt x="4" y="4631"/>
                    <a:pt x="2" y="4656"/>
                    <a:pt x="0" y="4679"/>
                  </a:cubicBezTo>
                  <a:lnTo>
                    <a:pt x="1302" y="4679"/>
                  </a:lnTo>
                  <a:lnTo>
                    <a:pt x="1636" y="1032"/>
                  </a:lnTo>
                  <a:lnTo>
                    <a:pt x="4288" y="730"/>
                  </a:lnTo>
                  <a:lnTo>
                    <a:pt x="4318" y="178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1292562" y="2274151"/>
              <a:ext cx="811665" cy="879523"/>
            </a:xfrm>
            <a:custGeom>
              <a:avLst/>
              <a:gdLst/>
              <a:ahLst/>
              <a:cxnLst/>
              <a:rect l="l" t="t" r="r" b="b"/>
              <a:pathLst>
                <a:path w="4318" h="4679" extrusionOk="0">
                  <a:moveTo>
                    <a:pt x="4175" y="0"/>
                  </a:moveTo>
                  <a:cubicBezTo>
                    <a:pt x="4175" y="0"/>
                    <a:pt x="927" y="189"/>
                    <a:pt x="814" y="310"/>
                  </a:cubicBezTo>
                  <a:cubicBezTo>
                    <a:pt x="701" y="431"/>
                    <a:pt x="92" y="3497"/>
                    <a:pt x="6" y="4608"/>
                  </a:cubicBezTo>
                  <a:cubicBezTo>
                    <a:pt x="4" y="4631"/>
                    <a:pt x="2" y="4656"/>
                    <a:pt x="0" y="4679"/>
                  </a:cubicBezTo>
                  <a:lnTo>
                    <a:pt x="317" y="4679"/>
                  </a:lnTo>
                  <a:cubicBezTo>
                    <a:pt x="376" y="3618"/>
                    <a:pt x="472" y="1317"/>
                    <a:pt x="1007" y="502"/>
                  </a:cubicBezTo>
                  <a:lnTo>
                    <a:pt x="4315" y="189"/>
                  </a:lnTo>
                  <a:lnTo>
                    <a:pt x="4318" y="178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078473" y="2228850"/>
              <a:ext cx="441359" cy="357524"/>
            </a:xfrm>
            <a:custGeom>
              <a:avLst/>
              <a:gdLst/>
              <a:ahLst/>
              <a:cxnLst/>
              <a:rect l="l" t="t" r="r" b="b"/>
              <a:pathLst>
                <a:path w="2348" h="1902" extrusionOk="0">
                  <a:moveTo>
                    <a:pt x="469" y="128"/>
                  </a:moveTo>
                  <a:lnTo>
                    <a:pt x="314" y="255"/>
                  </a:lnTo>
                  <a:lnTo>
                    <a:pt x="0" y="274"/>
                  </a:lnTo>
                  <a:lnTo>
                    <a:pt x="37" y="816"/>
                  </a:lnTo>
                  <a:lnTo>
                    <a:pt x="39" y="980"/>
                  </a:lnTo>
                  <a:cubicBezTo>
                    <a:pt x="83" y="980"/>
                    <a:pt x="127" y="989"/>
                    <a:pt x="135" y="989"/>
                  </a:cubicBezTo>
                  <a:cubicBezTo>
                    <a:pt x="136" y="989"/>
                    <a:pt x="137" y="989"/>
                    <a:pt x="137" y="989"/>
                  </a:cubicBezTo>
                  <a:lnTo>
                    <a:pt x="137" y="989"/>
                  </a:lnTo>
                  <a:cubicBezTo>
                    <a:pt x="137" y="989"/>
                    <a:pt x="175" y="1116"/>
                    <a:pt x="247" y="1246"/>
                  </a:cubicBezTo>
                  <a:cubicBezTo>
                    <a:pt x="273" y="1291"/>
                    <a:pt x="303" y="1338"/>
                    <a:pt x="337" y="1379"/>
                  </a:cubicBezTo>
                  <a:cubicBezTo>
                    <a:pt x="388" y="1441"/>
                    <a:pt x="449" y="1492"/>
                    <a:pt x="519" y="1514"/>
                  </a:cubicBezTo>
                  <a:cubicBezTo>
                    <a:pt x="556" y="1524"/>
                    <a:pt x="593" y="1535"/>
                    <a:pt x="629" y="1547"/>
                  </a:cubicBezTo>
                  <a:cubicBezTo>
                    <a:pt x="738" y="1583"/>
                    <a:pt x="844" y="1626"/>
                    <a:pt x="935" y="1698"/>
                  </a:cubicBezTo>
                  <a:cubicBezTo>
                    <a:pt x="966" y="1723"/>
                    <a:pt x="996" y="1750"/>
                    <a:pt x="1026" y="1776"/>
                  </a:cubicBezTo>
                  <a:cubicBezTo>
                    <a:pt x="1057" y="1803"/>
                    <a:pt x="1087" y="1827"/>
                    <a:pt x="1122" y="1848"/>
                  </a:cubicBezTo>
                  <a:cubicBezTo>
                    <a:pt x="1183" y="1887"/>
                    <a:pt x="1257" y="1911"/>
                    <a:pt x="1326" y="1898"/>
                  </a:cubicBezTo>
                  <a:cubicBezTo>
                    <a:pt x="1335" y="1897"/>
                    <a:pt x="1343" y="1894"/>
                    <a:pt x="1350" y="1892"/>
                  </a:cubicBezTo>
                  <a:cubicBezTo>
                    <a:pt x="1357" y="1889"/>
                    <a:pt x="1363" y="1887"/>
                    <a:pt x="1370" y="1883"/>
                  </a:cubicBezTo>
                  <a:cubicBezTo>
                    <a:pt x="1371" y="1882"/>
                    <a:pt x="1373" y="1880"/>
                    <a:pt x="1375" y="1878"/>
                  </a:cubicBezTo>
                  <a:cubicBezTo>
                    <a:pt x="1376" y="1877"/>
                    <a:pt x="1377" y="1875"/>
                    <a:pt x="1377" y="1874"/>
                  </a:cubicBezTo>
                  <a:cubicBezTo>
                    <a:pt x="1383" y="1865"/>
                    <a:pt x="1384" y="1854"/>
                    <a:pt x="1382" y="1843"/>
                  </a:cubicBezTo>
                  <a:cubicBezTo>
                    <a:pt x="1382" y="1836"/>
                    <a:pt x="1380" y="1829"/>
                    <a:pt x="1378" y="1822"/>
                  </a:cubicBezTo>
                  <a:lnTo>
                    <a:pt x="1378" y="1822"/>
                  </a:lnTo>
                  <a:cubicBezTo>
                    <a:pt x="1377" y="1820"/>
                    <a:pt x="1377" y="1818"/>
                    <a:pt x="1376" y="1816"/>
                  </a:cubicBezTo>
                  <a:cubicBezTo>
                    <a:pt x="1298" y="1606"/>
                    <a:pt x="1146" y="1422"/>
                    <a:pt x="952" y="1307"/>
                  </a:cubicBezTo>
                  <a:cubicBezTo>
                    <a:pt x="952" y="1307"/>
                    <a:pt x="2345" y="1058"/>
                    <a:pt x="2347" y="970"/>
                  </a:cubicBezTo>
                  <a:cubicBezTo>
                    <a:pt x="2349" y="938"/>
                    <a:pt x="2341" y="909"/>
                    <a:pt x="2332" y="887"/>
                  </a:cubicBezTo>
                  <a:cubicBezTo>
                    <a:pt x="2316" y="850"/>
                    <a:pt x="2294" y="829"/>
                    <a:pt x="2294" y="829"/>
                  </a:cubicBezTo>
                  <a:cubicBezTo>
                    <a:pt x="2294" y="829"/>
                    <a:pt x="1318" y="868"/>
                    <a:pt x="1282" y="839"/>
                  </a:cubicBezTo>
                  <a:cubicBezTo>
                    <a:pt x="1257" y="818"/>
                    <a:pt x="1680" y="691"/>
                    <a:pt x="1942" y="595"/>
                  </a:cubicBezTo>
                  <a:cubicBezTo>
                    <a:pt x="2047" y="556"/>
                    <a:pt x="2126" y="521"/>
                    <a:pt x="2138" y="502"/>
                  </a:cubicBezTo>
                  <a:cubicBezTo>
                    <a:pt x="2150" y="481"/>
                    <a:pt x="2145" y="451"/>
                    <a:pt x="2132" y="418"/>
                  </a:cubicBezTo>
                  <a:cubicBezTo>
                    <a:pt x="2121" y="387"/>
                    <a:pt x="2102" y="354"/>
                    <a:pt x="2084" y="326"/>
                  </a:cubicBezTo>
                  <a:cubicBezTo>
                    <a:pt x="2053" y="276"/>
                    <a:pt x="2021" y="237"/>
                    <a:pt x="2021" y="237"/>
                  </a:cubicBezTo>
                  <a:cubicBezTo>
                    <a:pt x="2021" y="237"/>
                    <a:pt x="2020" y="226"/>
                    <a:pt x="2017" y="207"/>
                  </a:cubicBezTo>
                  <a:cubicBezTo>
                    <a:pt x="2013" y="182"/>
                    <a:pt x="2007" y="144"/>
                    <a:pt x="1998" y="105"/>
                  </a:cubicBezTo>
                  <a:cubicBezTo>
                    <a:pt x="1992" y="80"/>
                    <a:pt x="1985" y="54"/>
                    <a:pt x="1976" y="31"/>
                  </a:cubicBezTo>
                  <a:cubicBezTo>
                    <a:pt x="1944" y="-53"/>
                    <a:pt x="592" y="53"/>
                    <a:pt x="469" y="128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2077533" y="2228850"/>
              <a:ext cx="404141" cy="111844"/>
            </a:xfrm>
            <a:custGeom>
              <a:avLst/>
              <a:gdLst/>
              <a:ahLst/>
              <a:cxnLst/>
              <a:rect l="l" t="t" r="r" b="b"/>
              <a:pathLst>
                <a:path w="2150" h="595" extrusionOk="0">
                  <a:moveTo>
                    <a:pt x="2143" y="501"/>
                  </a:moveTo>
                  <a:cubicBezTo>
                    <a:pt x="2131" y="521"/>
                    <a:pt x="2052" y="556"/>
                    <a:pt x="1947" y="595"/>
                  </a:cubicBezTo>
                  <a:cubicBezTo>
                    <a:pt x="1886" y="541"/>
                    <a:pt x="1834" y="463"/>
                    <a:pt x="1774" y="417"/>
                  </a:cubicBezTo>
                  <a:cubicBezTo>
                    <a:pt x="1681" y="345"/>
                    <a:pt x="1571" y="294"/>
                    <a:pt x="1456" y="272"/>
                  </a:cubicBezTo>
                  <a:cubicBezTo>
                    <a:pt x="1266" y="235"/>
                    <a:pt x="1070" y="270"/>
                    <a:pt x="885" y="324"/>
                  </a:cubicBezTo>
                  <a:cubicBezTo>
                    <a:pt x="699" y="378"/>
                    <a:pt x="519" y="450"/>
                    <a:pt x="331" y="489"/>
                  </a:cubicBezTo>
                  <a:cubicBezTo>
                    <a:pt x="229" y="511"/>
                    <a:pt x="120" y="436"/>
                    <a:pt x="17" y="441"/>
                  </a:cubicBezTo>
                  <a:lnTo>
                    <a:pt x="0" y="241"/>
                  </a:lnTo>
                  <a:lnTo>
                    <a:pt x="319" y="255"/>
                  </a:lnTo>
                  <a:lnTo>
                    <a:pt x="474" y="128"/>
                  </a:lnTo>
                  <a:cubicBezTo>
                    <a:pt x="597" y="53"/>
                    <a:pt x="1949" y="-53"/>
                    <a:pt x="1981" y="31"/>
                  </a:cubicBezTo>
                  <a:cubicBezTo>
                    <a:pt x="1990" y="54"/>
                    <a:pt x="1997" y="79"/>
                    <a:pt x="2003" y="105"/>
                  </a:cubicBezTo>
                  <a:cubicBezTo>
                    <a:pt x="2012" y="144"/>
                    <a:pt x="2018" y="182"/>
                    <a:pt x="2022" y="207"/>
                  </a:cubicBezTo>
                  <a:cubicBezTo>
                    <a:pt x="2025" y="226"/>
                    <a:pt x="2026" y="237"/>
                    <a:pt x="2026" y="237"/>
                  </a:cubicBezTo>
                  <a:cubicBezTo>
                    <a:pt x="2026" y="237"/>
                    <a:pt x="2058" y="276"/>
                    <a:pt x="2089" y="326"/>
                  </a:cubicBezTo>
                  <a:cubicBezTo>
                    <a:pt x="2108" y="354"/>
                    <a:pt x="2126" y="387"/>
                    <a:pt x="2137" y="418"/>
                  </a:cubicBezTo>
                  <a:cubicBezTo>
                    <a:pt x="2150" y="451"/>
                    <a:pt x="2155" y="481"/>
                    <a:pt x="2143" y="501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2357612" y="2289941"/>
              <a:ext cx="121618" cy="37782"/>
            </a:xfrm>
            <a:custGeom>
              <a:avLst/>
              <a:gdLst/>
              <a:ahLst/>
              <a:cxnLst/>
              <a:rect l="l" t="t" r="r" b="b"/>
              <a:pathLst>
                <a:path w="647" h="201" extrusionOk="0">
                  <a:moveTo>
                    <a:pt x="599" y="0"/>
                  </a:moveTo>
                  <a:cubicBezTo>
                    <a:pt x="574" y="5"/>
                    <a:pt x="548" y="9"/>
                    <a:pt x="523" y="15"/>
                  </a:cubicBezTo>
                  <a:cubicBezTo>
                    <a:pt x="373" y="47"/>
                    <a:pt x="241" y="94"/>
                    <a:pt x="148" y="132"/>
                  </a:cubicBezTo>
                  <a:cubicBezTo>
                    <a:pt x="61" y="169"/>
                    <a:pt x="7" y="198"/>
                    <a:pt x="0" y="201"/>
                  </a:cubicBezTo>
                  <a:cubicBezTo>
                    <a:pt x="8" y="201"/>
                    <a:pt x="69" y="196"/>
                    <a:pt x="162" y="183"/>
                  </a:cubicBezTo>
                  <a:cubicBezTo>
                    <a:pt x="261" y="169"/>
                    <a:pt x="397" y="148"/>
                    <a:pt x="544" y="117"/>
                  </a:cubicBezTo>
                  <a:cubicBezTo>
                    <a:pt x="580" y="109"/>
                    <a:pt x="614" y="101"/>
                    <a:pt x="647" y="93"/>
                  </a:cubicBezTo>
                  <a:cubicBezTo>
                    <a:pt x="636" y="62"/>
                    <a:pt x="618" y="29"/>
                    <a:pt x="599" y="0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27350" rIns="90000" bIns="273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372273" y="2248587"/>
              <a:ext cx="85340" cy="24812"/>
            </a:xfrm>
            <a:custGeom>
              <a:avLst/>
              <a:gdLst/>
              <a:ahLst/>
              <a:cxnLst/>
              <a:rect l="l" t="t" r="r" b="b"/>
              <a:pathLst>
                <a:path w="454" h="132" extrusionOk="0">
                  <a:moveTo>
                    <a:pt x="435" y="0"/>
                  </a:moveTo>
                  <a:cubicBezTo>
                    <a:pt x="196" y="47"/>
                    <a:pt x="12" y="125"/>
                    <a:pt x="0" y="130"/>
                  </a:cubicBezTo>
                  <a:cubicBezTo>
                    <a:pt x="13" y="131"/>
                    <a:pt x="213" y="141"/>
                    <a:pt x="454" y="102"/>
                  </a:cubicBezTo>
                  <a:cubicBezTo>
                    <a:pt x="450" y="77"/>
                    <a:pt x="444" y="39"/>
                    <a:pt x="435" y="0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2500" rIns="90000" bIns="25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2085804" y="2404228"/>
              <a:ext cx="252635" cy="182145"/>
            </a:xfrm>
            <a:custGeom>
              <a:avLst/>
              <a:gdLst/>
              <a:ahLst/>
              <a:cxnLst/>
              <a:rect l="l" t="t" r="r" b="b"/>
              <a:pathLst>
                <a:path w="1344" h="969" extrusionOk="0">
                  <a:moveTo>
                    <a:pt x="0" y="47"/>
                  </a:moveTo>
                  <a:cubicBezTo>
                    <a:pt x="44" y="47"/>
                    <a:pt x="88" y="56"/>
                    <a:pt x="96" y="56"/>
                  </a:cubicBezTo>
                  <a:cubicBezTo>
                    <a:pt x="97" y="56"/>
                    <a:pt x="98" y="56"/>
                    <a:pt x="98" y="56"/>
                  </a:cubicBezTo>
                  <a:cubicBezTo>
                    <a:pt x="98" y="56"/>
                    <a:pt x="135" y="183"/>
                    <a:pt x="208" y="313"/>
                  </a:cubicBezTo>
                  <a:cubicBezTo>
                    <a:pt x="234" y="358"/>
                    <a:pt x="264" y="405"/>
                    <a:pt x="298" y="446"/>
                  </a:cubicBezTo>
                  <a:cubicBezTo>
                    <a:pt x="349" y="508"/>
                    <a:pt x="411" y="559"/>
                    <a:pt x="480" y="580"/>
                  </a:cubicBezTo>
                  <a:cubicBezTo>
                    <a:pt x="517" y="591"/>
                    <a:pt x="554" y="602"/>
                    <a:pt x="590" y="614"/>
                  </a:cubicBezTo>
                  <a:cubicBezTo>
                    <a:pt x="699" y="650"/>
                    <a:pt x="805" y="693"/>
                    <a:pt x="896" y="765"/>
                  </a:cubicBezTo>
                  <a:cubicBezTo>
                    <a:pt x="927" y="790"/>
                    <a:pt x="957" y="817"/>
                    <a:pt x="987" y="843"/>
                  </a:cubicBezTo>
                  <a:cubicBezTo>
                    <a:pt x="1018" y="869"/>
                    <a:pt x="1048" y="894"/>
                    <a:pt x="1083" y="915"/>
                  </a:cubicBezTo>
                  <a:cubicBezTo>
                    <a:pt x="1143" y="954"/>
                    <a:pt x="1218" y="978"/>
                    <a:pt x="1287" y="965"/>
                  </a:cubicBezTo>
                  <a:cubicBezTo>
                    <a:pt x="1296" y="964"/>
                    <a:pt x="1304" y="961"/>
                    <a:pt x="1311" y="959"/>
                  </a:cubicBezTo>
                  <a:cubicBezTo>
                    <a:pt x="1318" y="956"/>
                    <a:pt x="1324" y="954"/>
                    <a:pt x="1331" y="950"/>
                  </a:cubicBezTo>
                  <a:cubicBezTo>
                    <a:pt x="1332" y="949"/>
                    <a:pt x="1334" y="947"/>
                    <a:pt x="1336" y="945"/>
                  </a:cubicBezTo>
                  <a:cubicBezTo>
                    <a:pt x="1337" y="944"/>
                    <a:pt x="1338" y="942"/>
                    <a:pt x="1338" y="941"/>
                  </a:cubicBezTo>
                  <a:cubicBezTo>
                    <a:pt x="1345" y="932"/>
                    <a:pt x="1345" y="921"/>
                    <a:pt x="1343" y="910"/>
                  </a:cubicBezTo>
                  <a:cubicBezTo>
                    <a:pt x="1343" y="903"/>
                    <a:pt x="1341" y="896"/>
                    <a:pt x="1339" y="889"/>
                  </a:cubicBezTo>
                  <a:cubicBezTo>
                    <a:pt x="1322" y="886"/>
                    <a:pt x="1306" y="884"/>
                    <a:pt x="1290" y="880"/>
                  </a:cubicBezTo>
                  <a:cubicBezTo>
                    <a:pt x="1159" y="849"/>
                    <a:pt x="1060" y="746"/>
                    <a:pt x="945" y="675"/>
                  </a:cubicBezTo>
                  <a:cubicBezTo>
                    <a:pt x="788" y="577"/>
                    <a:pt x="595" y="537"/>
                    <a:pt x="458" y="412"/>
                  </a:cubicBezTo>
                  <a:cubicBezTo>
                    <a:pt x="343" y="305"/>
                    <a:pt x="284" y="154"/>
                    <a:pt x="215" y="14"/>
                  </a:cubicBezTo>
                  <a:cubicBezTo>
                    <a:pt x="194" y="-30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2143324" y="2335618"/>
              <a:ext cx="94550" cy="79136"/>
            </a:xfrm>
            <a:custGeom>
              <a:avLst/>
              <a:gdLst/>
              <a:ahLst/>
              <a:cxnLst/>
              <a:rect l="l" t="t" r="r" b="b"/>
              <a:pathLst>
                <a:path w="503" h="421" extrusionOk="0">
                  <a:moveTo>
                    <a:pt x="0" y="4"/>
                  </a:moveTo>
                  <a:cubicBezTo>
                    <a:pt x="0" y="4"/>
                    <a:pt x="11" y="3"/>
                    <a:pt x="28" y="1"/>
                  </a:cubicBezTo>
                  <a:cubicBezTo>
                    <a:pt x="47" y="-1"/>
                    <a:pt x="73" y="-1"/>
                    <a:pt x="105" y="2"/>
                  </a:cubicBezTo>
                  <a:cubicBezTo>
                    <a:pt x="171" y="10"/>
                    <a:pt x="262" y="38"/>
                    <a:pt x="342" y="104"/>
                  </a:cubicBezTo>
                  <a:cubicBezTo>
                    <a:pt x="421" y="170"/>
                    <a:pt x="466" y="254"/>
                    <a:pt x="485" y="317"/>
                  </a:cubicBezTo>
                  <a:cubicBezTo>
                    <a:pt x="494" y="348"/>
                    <a:pt x="499" y="375"/>
                    <a:pt x="501" y="393"/>
                  </a:cubicBezTo>
                  <a:cubicBezTo>
                    <a:pt x="502" y="411"/>
                    <a:pt x="503" y="421"/>
                    <a:pt x="503" y="421"/>
                  </a:cubicBezTo>
                  <a:cubicBezTo>
                    <a:pt x="503" y="421"/>
                    <a:pt x="497" y="413"/>
                    <a:pt x="487" y="398"/>
                  </a:cubicBezTo>
                  <a:cubicBezTo>
                    <a:pt x="477" y="384"/>
                    <a:pt x="461" y="364"/>
                    <a:pt x="441" y="341"/>
                  </a:cubicBezTo>
                  <a:cubicBezTo>
                    <a:pt x="402" y="294"/>
                    <a:pt x="346" y="236"/>
                    <a:pt x="278" y="180"/>
                  </a:cubicBezTo>
                  <a:cubicBezTo>
                    <a:pt x="211" y="124"/>
                    <a:pt x="144" y="79"/>
                    <a:pt x="91" y="50"/>
                  </a:cubicBezTo>
                  <a:cubicBezTo>
                    <a:pt x="64" y="35"/>
                    <a:pt x="42" y="23"/>
                    <a:pt x="25" y="16"/>
                  </a:cubicBezTo>
                  <a:cubicBezTo>
                    <a:pt x="10" y="9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1261547" y="2912316"/>
              <a:ext cx="378577" cy="360155"/>
            </a:xfrm>
            <a:custGeom>
              <a:avLst/>
              <a:gdLst/>
              <a:ahLst/>
              <a:cxnLst/>
              <a:rect l="l" t="t" r="r" b="b"/>
              <a:pathLst>
                <a:path w="2014" h="1916" extrusionOk="0">
                  <a:moveTo>
                    <a:pt x="1954" y="0"/>
                  </a:moveTo>
                  <a:cubicBezTo>
                    <a:pt x="1954" y="0"/>
                    <a:pt x="639" y="551"/>
                    <a:pt x="172" y="1023"/>
                  </a:cubicBezTo>
                  <a:cubicBezTo>
                    <a:pt x="172" y="1023"/>
                    <a:pt x="0" y="1583"/>
                    <a:pt x="0" y="1884"/>
                  </a:cubicBezTo>
                  <a:cubicBezTo>
                    <a:pt x="0" y="2185"/>
                    <a:pt x="2014" y="236"/>
                    <a:pt x="2014" y="236"/>
                  </a:cubicBezTo>
                  <a:lnTo>
                    <a:pt x="1837" y="208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7"/>
            <p:cNvSpPr/>
            <p:nvPr/>
          </p:nvSpPr>
          <p:spPr>
            <a:xfrm>
              <a:off x="1151583" y="2951414"/>
              <a:ext cx="1112797" cy="943998"/>
            </a:xfrm>
            <a:custGeom>
              <a:avLst/>
              <a:gdLst/>
              <a:ahLst/>
              <a:cxnLst/>
              <a:rect l="l" t="t" r="r" b="b"/>
              <a:pathLst>
                <a:path w="5920" h="5022" extrusionOk="0">
                  <a:moveTo>
                    <a:pt x="5920" y="1499"/>
                  </a:moveTo>
                  <a:lnTo>
                    <a:pt x="5056" y="2439"/>
                  </a:lnTo>
                  <a:lnTo>
                    <a:pt x="4511" y="3033"/>
                  </a:lnTo>
                  <a:lnTo>
                    <a:pt x="3760" y="3850"/>
                  </a:lnTo>
                  <a:lnTo>
                    <a:pt x="3306" y="4344"/>
                  </a:lnTo>
                  <a:lnTo>
                    <a:pt x="3306" y="4921"/>
                  </a:lnTo>
                  <a:cubicBezTo>
                    <a:pt x="1576" y="5382"/>
                    <a:pt x="346" y="4113"/>
                    <a:pt x="346" y="4113"/>
                  </a:cubicBezTo>
                  <a:cubicBezTo>
                    <a:pt x="346" y="4113"/>
                    <a:pt x="285" y="3892"/>
                    <a:pt x="213" y="3620"/>
                  </a:cubicBezTo>
                  <a:cubicBezTo>
                    <a:pt x="183" y="3507"/>
                    <a:pt x="152" y="3384"/>
                    <a:pt x="122" y="3265"/>
                  </a:cubicBezTo>
                  <a:cubicBezTo>
                    <a:pt x="62" y="3025"/>
                    <a:pt x="12" y="2800"/>
                    <a:pt x="0" y="2691"/>
                  </a:cubicBezTo>
                  <a:cubicBezTo>
                    <a:pt x="-1" y="2683"/>
                    <a:pt x="1" y="2669"/>
                    <a:pt x="5" y="2649"/>
                  </a:cubicBezTo>
                  <a:cubicBezTo>
                    <a:pt x="52" y="2412"/>
                    <a:pt x="435" y="1393"/>
                    <a:pt x="884" y="1191"/>
                  </a:cubicBezTo>
                  <a:cubicBezTo>
                    <a:pt x="1568" y="883"/>
                    <a:pt x="2422" y="0"/>
                    <a:pt x="2422" y="0"/>
                  </a:cubicBezTo>
                  <a:lnTo>
                    <a:pt x="2998" y="0"/>
                  </a:lnTo>
                  <a:lnTo>
                    <a:pt x="4037" y="576"/>
                  </a:lnTo>
                  <a:cubicBezTo>
                    <a:pt x="4037" y="576"/>
                    <a:pt x="4119" y="691"/>
                    <a:pt x="4233" y="815"/>
                  </a:cubicBezTo>
                  <a:cubicBezTo>
                    <a:pt x="4269" y="853"/>
                    <a:pt x="4308" y="893"/>
                    <a:pt x="4349" y="930"/>
                  </a:cubicBezTo>
                  <a:cubicBezTo>
                    <a:pt x="4395" y="971"/>
                    <a:pt x="4443" y="1010"/>
                    <a:pt x="4490" y="1041"/>
                  </a:cubicBezTo>
                  <a:cubicBezTo>
                    <a:pt x="4559" y="1086"/>
                    <a:pt x="4628" y="1115"/>
                    <a:pt x="4690" y="1115"/>
                  </a:cubicBezTo>
                  <a:cubicBezTo>
                    <a:pt x="4714" y="1115"/>
                    <a:pt x="4743" y="1117"/>
                    <a:pt x="4776" y="1123"/>
                  </a:cubicBezTo>
                  <a:cubicBezTo>
                    <a:pt x="4850" y="1135"/>
                    <a:pt x="4946" y="1160"/>
                    <a:pt x="5051" y="1190"/>
                  </a:cubicBezTo>
                  <a:cubicBezTo>
                    <a:pt x="5098" y="1204"/>
                    <a:pt x="5147" y="1220"/>
                    <a:pt x="5198" y="1236"/>
                  </a:cubicBezTo>
                  <a:cubicBezTo>
                    <a:pt x="5545" y="1349"/>
                    <a:pt x="5920" y="1499"/>
                    <a:pt x="5920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7"/>
            <p:cNvSpPr/>
            <p:nvPr/>
          </p:nvSpPr>
          <p:spPr>
            <a:xfrm>
              <a:off x="1151583" y="3104611"/>
              <a:ext cx="977081" cy="790800"/>
            </a:xfrm>
            <a:custGeom>
              <a:avLst/>
              <a:gdLst/>
              <a:ahLst/>
              <a:cxnLst/>
              <a:rect l="l" t="t" r="r" b="b"/>
              <a:pathLst>
                <a:path w="5198" h="4207" extrusionOk="0">
                  <a:moveTo>
                    <a:pt x="5198" y="421"/>
                  </a:moveTo>
                  <a:lnTo>
                    <a:pt x="4511" y="2218"/>
                  </a:lnTo>
                  <a:lnTo>
                    <a:pt x="3760" y="3035"/>
                  </a:lnTo>
                  <a:lnTo>
                    <a:pt x="3306" y="3529"/>
                  </a:lnTo>
                  <a:lnTo>
                    <a:pt x="3306" y="4106"/>
                  </a:lnTo>
                  <a:cubicBezTo>
                    <a:pt x="1576" y="4567"/>
                    <a:pt x="346" y="3298"/>
                    <a:pt x="346" y="3298"/>
                  </a:cubicBezTo>
                  <a:cubicBezTo>
                    <a:pt x="346" y="3298"/>
                    <a:pt x="285" y="3077"/>
                    <a:pt x="213" y="2805"/>
                  </a:cubicBezTo>
                  <a:cubicBezTo>
                    <a:pt x="183" y="2692"/>
                    <a:pt x="152" y="2569"/>
                    <a:pt x="122" y="2450"/>
                  </a:cubicBezTo>
                  <a:cubicBezTo>
                    <a:pt x="62" y="2210"/>
                    <a:pt x="12" y="1985"/>
                    <a:pt x="0" y="1876"/>
                  </a:cubicBezTo>
                  <a:cubicBezTo>
                    <a:pt x="-1" y="1868"/>
                    <a:pt x="1" y="1854"/>
                    <a:pt x="5" y="1834"/>
                  </a:cubicBezTo>
                  <a:cubicBezTo>
                    <a:pt x="548" y="2594"/>
                    <a:pt x="2684" y="2842"/>
                    <a:pt x="2759" y="2742"/>
                  </a:cubicBezTo>
                  <a:cubicBezTo>
                    <a:pt x="2845" y="2627"/>
                    <a:pt x="2673" y="1925"/>
                    <a:pt x="2698" y="1672"/>
                  </a:cubicBezTo>
                  <a:cubicBezTo>
                    <a:pt x="2718" y="1459"/>
                    <a:pt x="3862" y="353"/>
                    <a:pt x="4233" y="0"/>
                  </a:cubicBezTo>
                  <a:cubicBezTo>
                    <a:pt x="4269" y="38"/>
                    <a:pt x="4308" y="78"/>
                    <a:pt x="4349" y="115"/>
                  </a:cubicBezTo>
                  <a:cubicBezTo>
                    <a:pt x="4395" y="156"/>
                    <a:pt x="4443" y="195"/>
                    <a:pt x="4490" y="226"/>
                  </a:cubicBezTo>
                  <a:cubicBezTo>
                    <a:pt x="4559" y="271"/>
                    <a:pt x="4628" y="300"/>
                    <a:pt x="4690" y="300"/>
                  </a:cubicBezTo>
                  <a:cubicBezTo>
                    <a:pt x="4714" y="300"/>
                    <a:pt x="4743" y="302"/>
                    <a:pt x="4776" y="308"/>
                  </a:cubicBezTo>
                  <a:cubicBezTo>
                    <a:pt x="4850" y="320"/>
                    <a:pt x="4946" y="345"/>
                    <a:pt x="5051" y="375"/>
                  </a:cubicBezTo>
                  <a:cubicBezTo>
                    <a:pt x="5098" y="389"/>
                    <a:pt x="5147" y="405"/>
                    <a:pt x="5198" y="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7"/>
            <p:cNvSpPr/>
            <p:nvPr/>
          </p:nvSpPr>
          <p:spPr>
            <a:xfrm>
              <a:off x="1174516" y="3565142"/>
              <a:ext cx="598504" cy="330268"/>
            </a:xfrm>
            <a:custGeom>
              <a:avLst/>
              <a:gdLst/>
              <a:ahLst/>
              <a:cxnLst/>
              <a:rect l="l" t="t" r="r" b="b"/>
              <a:pathLst>
                <a:path w="3184" h="1757" extrusionOk="0">
                  <a:moveTo>
                    <a:pt x="3184" y="1079"/>
                  </a:moveTo>
                  <a:lnTo>
                    <a:pt x="3184" y="1656"/>
                  </a:lnTo>
                  <a:cubicBezTo>
                    <a:pt x="1454" y="2117"/>
                    <a:pt x="224" y="848"/>
                    <a:pt x="224" y="848"/>
                  </a:cubicBezTo>
                  <a:cubicBezTo>
                    <a:pt x="224" y="848"/>
                    <a:pt x="163" y="627"/>
                    <a:pt x="91" y="355"/>
                  </a:cubicBezTo>
                  <a:cubicBezTo>
                    <a:pt x="61" y="242"/>
                    <a:pt x="30" y="119"/>
                    <a:pt x="0" y="0"/>
                  </a:cubicBezTo>
                  <a:cubicBezTo>
                    <a:pt x="553" y="310"/>
                    <a:pt x="2059" y="1089"/>
                    <a:pt x="3184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7"/>
            <p:cNvSpPr/>
            <p:nvPr/>
          </p:nvSpPr>
          <p:spPr>
            <a:xfrm>
              <a:off x="1504970" y="2951414"/>
              <a:ext cx="464104" cy="373501"/>
            </a:xfrm>
            <a:custGeom>
              <a:avLst/>
              <a:gdLst/>
              <a:ahLst/>
              <a:cxnLst/>
              <a:rect l="l" t="t" r="r" b="b"/>
              <a:pathLst>
                <a:path w="2469" h="1987" extrusionOk="0">
                  <a:moveTo>
                    <a:pt x="1324" y="1902"/>
                  </a:moveTo>
                  <a:cubicBezTo>
                    <a:pt x="709" y="2210"/>
                    <a:pt x="-104" y="1623"/>
                    <a:pt x="11" y="1123"/>
                  </a:cubicBezTo>
                  <a:cubicBezTo>
                    <a:pt x="103" y="724"/>
                    <a:pt x="631" y="332"/>
                    <a:pt x="1045" y="0"/>
                  </a:cubicBezTo>
                  <a:lnTo>
                    <a:pt x="1118" y="0"/>
                  </a:lnTo>
                  <a:lnTo>
                    <a:pt x="2156" y="576"/>
                  </a:lnTo>
                  <a:cubicBezTo>
                    <a:pt x="2156" y="576"/>
                    <a:pt x="2298" y="774"/>
                    <a:pt x="2469" y="929"/>
                  </a:cubicBezTo>
                  <a:cubicBezTo>
                    <a:pt x="2237" y="1217"/>
                    <a:pt x="1796" y="1666"/>
                    <a:pt x="1324" y="1902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1191621" y="3147092"/>
              <a:ext cx="910351" cy="748319"/>
            </a:xfrm>
            <a:custGeom>
              <a:avLst/>
              <a:gdLst/>
              <a:ahLst/>
              <a:cxnLst/>
              <a:rect l="l" t="t" r="r" b="b"/>
              <a:pathLst>
                <a:path w="4843" h="3981" extrusionOk="0">
                  <a:moveTo>
                    <a:pt x="4843" y="1398"/>
                  </a:moveTo>
                  <a:lnTo>
                    <a:pt x="3547" y="2809"/>
                  </a:lnTo>
                  <a:lnTo>
                    <a:pt x="3093" y="3303"/>
                  </a:lnTo>
                  <a:lnTo>
                    <a:pt x="3093" y="3880"/>
                  </a:lnTo>
                  <a:cubicBezTo>
                    <a:pt x="1363" y="4341"/>
                    <a:pt x="133" y="3072"/>
                    <a:pt x="133" y="3072"/>
                  </a:cubicBezTo>
                  <a:cubicBezTo>
                    <a:pt x="133" y="3072"/>
                    <a:pt x="72" y="2851"/>
                    <a:pt x="0" y="2579"/>
                  </a:cubicBezTo>
                  <a:cubicBezTo>
                    <a:pt x="1238" y="3341"/>
                    <a:pt x="2991" y="2809"/>
                    <a:pt x="2991" y="2809"/>
                  </a:cubicBezTo>
                  <a:cubicBezTo>
                    <a:pt x="2991" y="2809"/>
                    <a:pt x="2948" y="1771"/>
                    <a:pt x="2899" y="1571"/>
                  </a:cubicBezTo>
                  <a:cubicBezTo>
                    <a:pt x="2857" y="1400"/>
                    <a:pt x="3945" y="323"/>
                    <a:pt x="4277" y="0"/>
                  </a:cubicBezTo>
                  <a:cubicBezTo>
                    <a:pt x="4346" y="45"/>
                    <a:pt x="4415" y="74"/>
                    <a:pt x="4477" y="74"/>
                  </a:cubicBezTo>
                  <a:cubicBezTo>
                    <a:pt x="4501" y="74"/>
                    <a:pt x="4530" y="76"/>
                    <a:pt x="4563" y="82"/>
                  </a:cubicBezTo>
                  <a:cubicBezTo>
                    <a:pt x="4637" y="94"/>
                    <a:pt x="4733" y="119"/>
                    <a:pt x="4838" y="149"/>
                  </a:cubicBezTo>
                  <a:lnTo>
                    <a:pt x="4843" y="13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1808169" y="3162506"/>
              <a:ext cx="456209" cy="512601"/>
            </a:xfrm>
            <a:custGeom>
              <a:avLst/>
              <a:gdLst/>
              <a:ahLst/>
              <a:cxnLst/>
              <a:rect l="l" t="t" r="r" b="b"/>
              <a:pathLst>
                <a:path w="2427" h="2727" extrusionOk="0">
                  <a:moveTo>
                    <a:pt x="2427" y="376"/>
                  </a:moveTo>
                  <a:lnTo>
                    <a:pt x="1499" y="1386"/>
                  </a:lnTo>
                  <a:lnTo>
                    <a:pt x="1256" y="1650"/>
                  </a:lnTo>
                  <a:lnTo>
                    <a:pt x="398" y="2584"/>
                  </a:lnTo>
                  <a:lnTo>
                    <a:pt x="267" y="2727"/>
                  </a:lnTo>
                  <a:cubicBezTo>
                    <a:pt x="52" y="2347"/>
                    <a:pt x="-23" y="1744"/>
                    <a:pt x="5" y="1491"/>
                  </a:cubicBezTo>
                  <a:cubicBezTo>
                    <a:pt x="37" y="1199"/>
                    <a:pt x="988" y="280"/>
                    <a:pt x="1283" y="0"/>
                  </a:cubicBezTo>
                  <a:cubicBezTo>
                    <a:pt x="1628" y="57"/>
                    <a:pt x="2427" y="376"/>
                    <a:pt x="2427" y="376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2011179" y="2664193"/>
              <a:ext cx="927456" cy="807342"/>
            </a:xfrm>
            <a:custGeom>
              <a:avLst/>
              <a:gdLst/>
              <a:ahLst/>
              <a:cxnLst/>
              <a:rect l="l" t="t" r="r" b="b"/>
              <a:pathLst>
                <a:path w="4934" h="4295" extrusionOk="0">
                  <a:moveTo>
                    <a:pt x="4929" y="3039"/>
                  </a:moveTo>
                  <a:cubicBezTo>
                    <a:pt x="4871" y="3495"/>
                    <a:pt x="3969" y="4027"/>
                    <a:pt x="3337" y="4063"/>
                  </a:cubicBezTo>
                  <a:cubicBezTo>
                    <a:pt x="3331" y="4063"/>
                    <a:pt x="3323" y="4063"/>
                    <a:pt x="3316" y="4064"/>
                  </a:cubicBezTo>
                  <a:cubicBezTo>
                    <a:pt x="2836" y="4095"/>
                    <a:pt x="597" y="4320"/>
                    <a:pt x="0" y="4292"/>
                  </a:cubicBezTo>
                  <a:lnTo>
                    <a:pt x="75" y="4044"/>
                  </a:lnTo>
                  <a:lnTo>
                    <a:pt x="478" y="2718"/>
                  </a:lnTo>
                  <a:cubicBezTo>
                    <a:pt x="1124" y="2889"/>
                    <a:pt x="3300" y="3041"/>
                    <a:pt x="3494" y="2761"/>
                  </a:cubicBezTo>
                  <a:cubicBezTo>
                    <a:pt x="3751" y="2390"/>
                    <a:pt x="3719" y="13"/>
                    <a:pt x="3719" y="13"/>
                  </a:cubicBezTo>
                  <a:lnTo>
                    <a:pt x="4204" y="4"/>
                  </a:lnTo>
                  <a:lnTo>
                    <a:pt x="4445" y="0"/>
                  </a:lnTo>
                  <a:cubicBezTo>
                    <a:pt x="4445" y="0"/>
                    <a:pt x="4987" y="2583"/>
                    <a:pt x="4929" y="3039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2488628" y="2264376"/>
              <a:ext cx="361283" cy="425006"/>
            </a:xfrm>
            <a:custGeom>
              <a:avLst/>
              <a:gdLst/>
              <a:ahLst/>
              <a:cxnLst/>
              <a:rect l="l" t="t" r="r" b="b"/>
              <a:pathLst>
                <a:path w="1922" h="2261" extrusionOk="0">
                  <a:moveTo>
                    <a:pt x="1915" y="1654"/>
                  </a:moveTo>
                  <a:lnTo>
                    <a:pt x="1826" y="1834"/>
                  </a:lnTo>
                  <a:lnTo>
                    <a:pt x="1876" y="2144"/>
                  </a:lnTo>
                  <a:lnTo>
                    <a:pt x="1339" y="2227"/>
                  </a:lnTo>
                  <a:lnTo>
                    <a:pt x="1179" y="2261"/>
                  </a:lnTo>
                  <a:cubicBezTo>
                    <a:pt x="1168" y="2218"/>
                    <a:pt x="1151" y="2177"/>
                    <a:pt x="1148" y="2169"/>
                  </a:cubicBezTo>
                  <a:cubicBezTo>
                    <a:pt x="1148" y="2167"/>
                    <a:pt x="1148" y="2167"/>
                    <a:pt x="1148" y="2167"/>
                  </a:cubicBezTo>
                  <a:lnTo>
                    <a:pt x="1148" y="2167"/>
                  </a:lnTo>
                  <a:cubicBezTo>
                    <a:pt x="1148" y="2167"/>
                    <a:pt x="1016" y="2158"/>
                    <a:pt x="873" y="2116"/>
                  </a:cubicBezTo>
                  <a:cubicBezTo>
                    <a:pt x="823" y="2101"/>
                    <a:pt x="771" y="2082"/>
                    <a:pt x="723" y="2057"/>
                  </a:cubicBezTo>
                  <a:cubicBezTo>
                    <a:pt x="651" y="2021"/>
                    <a:pt x="588" y="1972"/>
                    <a:pt x="552" y="1909"/>
                  </a:cubicBezTo>
                  <a:cubicBezTo>
                    <a:pt x="534" y="1876"/>
                    <a:pt x="515" y="1842"/>
                    <a:pt x="496" y="1809"/>
                  </a:cubicBezTo>
                  <a:cubicBezTo>
                    <a:pt x="437" y="1710"/>
                    <a:pt x="371" y="1616"/>
                    <a:pt x="281" y="1544"/>
                  </a:cubicBezTo>
                  <a:cubicBezTo>
                    <a:pt x="250" y="1519"/>
                    <a:pt x="217" y="1496"/>
                    <a:pt x="185" y="1472"/>
                  </a:cubicBezTo>
                  <a:cubicBezTo>
                    <a:pt x="153" y="1448"/>
                    <a:pt x="122" y="1424"/>
                    <a:pt x="93" y="1395"/>
                  </a:cubicBezTo>
                  <a:cubicBezTo>
                    <a:pt x="42" y="1344"/>
                    <a:pt x="3" y="1277"/>
                    <a:pt x="0" y="1205"/>
                  </a:cubicBezTo>
                  <a:cubicBezTo>
                    <a:pt x="0" y="1197"/>
                    <a:pt x="0" y="1189"/>
                    <a:pt x="1" y="1181"/>
                  </a:cubicBezTo>
                  <a:cubicBezTo>
                    <a:pt x="2" y="1174"/>
                    <a:pt x="3" y="1167"/>
                    <a:pt x="5" y="1161"/>
                  </a:cubicBezTo>
                  <a:cubicBezTo>
                    <a:pt x="6" y="1158"/>
                    <a:pt x="8" y="1157"/>
                    <a:pt x="9" y="1155"/>
                  </a:cubicBezTo>
                  <a:cubicBezTo>
                    <a:pt x="10" y="1153"/>
                    <a:pt x="11" y="1151"/>
                    <a:pt x="13" y="1151"/>
                  </a:cubicBezTo>
                  <a:cubicBezTo>
                    <a:pt x="20" y="1143"/>
                    <a:pt x="31" y="1139"/>
                    <a:pt x="42" y="1139"/>
                  </a:cubicBezTo>
                  <a:cubicBezTo>
                    <a:pt x="48" y="1138"/>
                    <a:pt x="56" y="1138"/>
                    <a:pt x="62" y="1139"/>
                  </a:cubicBezTo>
                  <a:lnTo>
                    <a:pt x="63" y="1139"/>
                  </a:lnTo>
                  <a:cubicBezTo>
                    <a:pt x="65" y="1139"/>
                    <a:pt x="67" y="1139"/>
                    <a:pt x="69" y="1139"/>
                  </a:cubicBezTo>
                  <a:cubicBezTo>
                    <a:pt x="292" y="1170"/>
                    <a:pt x="504" y="1278"/>
                    <a:pt x="659" y="1441"/>
                  </a:cubicBezTo>
                  <a:cubicBezTo>
                    <a:pt x="659" y="1441"/>
                    <a:pt x="596" y="28"/>
                    <a:pt x="682" y="6"/>
                  </a:cubicBezTo>
                  <a:cubicBezTo>
                    <a:pt x="713" y="-2"/>
                    <a:pt x="742" y="-1"/>
                    <a:pt x="766" y="3"/>
                  </a:cubicBezTo>
                  <a:cubicBezTo>
                    <a:pt x="806" y="10"/>
                    <a:pt x="831" y="27"/>
                    <a:pt x="831" y="27"/>
                  </a:cubicBezTo>
                  <a:cubicBezTo>
                    <a:pt x="831" y="27"/>
                    <a:pt x="1007" y="988"/>
                    <a:pt x="1043" y="1017"/>
                  </a:cubicBezTo>
                  <a:cubicBezTo>
                    <a:pt x="1068" y="1037"/>
                    <a:pt x="1100" y="596"/>
                    <a:pt x="1137" y="320"/>
                  </a:cubicBezTo>
                  <a:cubicBezTo>
                    <a:pt x="1152" y="208"/>
                    <a:pt x="1168" y="124"/>
                    <a:pt x="1185" y="108"/>
                  </a:cubicBezTo>
                  <a:cubicBezTo>
                    <a:pt x="1202" y="91"/>
                    <a:pt x="1232" y="89"/>
                    <a:pt x="1268" y="95"/>
                  </a:cubicBezTo>
                  <a:cubicBezTo>
                    <a:pt x="1300" y="99"/>
                    <a:pt x="1336" y="110"/>
                    <a:pt x="1368" y="122"/>
                  </a:cubicBezTo>
                  <a:cubicBezTo>
                    <a:pt x="1423" y="141"/>
                    <a:pt x="1468" y="164"/>
                    <a:pt x="1468" y="164"/>
                  </a:cubicBezTo>
                  <a:cubicBezTo>
                    <a:pt x="1468" y="164"/>
                    <a:pt x="1480" y="163"/>
                    <a:pt x="1499" y="161"/>
                  </a:cubicBezTo>
                  <a:cubicBezTo>
                    <a:pt x="1524" y="159"/>
                    <a:pt x="1561" y="157"/>
                    <a:pt x="1602" y="158"/>
                  </a:cubicBezTo>
                  <a:cubicBezTo>
                    <a:pt x="1628" y="158"/>
                    <a:pt x="1655" y="159"/>
                    <a:pt x="1679" y="163"/>
                  </a:cubicBezTo>
                  <a:cubicBezTo>
                    <a:pt x="1769" y="175"/>
                    <a:pt x="1962" y="1517"/>
                    <a:pt x="1915" y="1654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7"/>
            <p:cNvSpPr/>
            <p:nvPr/>
          </p:nvSpPr>
          <p:spPr>
            <a:xfrm>
              <a:off x="2702352" y="2281670"/>
              <a:ext cx="147558" cy="390983"/>
            </a:xfrm>
            <a:custGeom>
              <a:avLst/>
              <a:gdLst/>
              <a:ahLst/>
              <a:cxnLst/>
              <a:rect l="l" t="t" r="r" b="b"/>
              <a:pathLst>
                <a:path w="785" h="2080" extrusionOk="0">
                  <a:moveTo>
                    <a:pt x="48" y="16"/>
                  </a:moveTo>
                  <a:cubicBezTo>
                    <a:pt x="31" y="32"/>
                    <a:pt x="15" y="116"/>
                    <a:pt x="0" y="228"/>
                  </a:cubicBezTo>
                  <a:cubicBezTo>
                    <a:pt x="66" y="275"/>
                    <a:pt x="153" y="308"/>
                    <a:pt x="211" y="357"/>
                  </a:cubicBezTo>
                  <a:cubicBezTo>
                    <a:pt x="301" y="432"/>
                    <a:pt x="375" y="528"/>
                    <a:pt x="423" y="636"/>
                  </a:cubicBezTo>
                  <a:cubicBezTo>
                    <a:pt x="500" y="812"/>
                    <a:pt x="509" y="1012"/>
                    <a:pt x="497" y="1205"/>
                  </a:cubicBezTo>
                  <a:cubicBezTo>
                    <a:pt x="485" y="1397"/>
                    <a:pt x="454" y="1589"/>
                    <a:pt x="457" y="1781"/>
                  </a:cubicBezTo>
                  <a:cubicBezTo>
                    <a:pt x="458" y="1885"/>
                    <a:pt x="512" y="1978"/>
                    <a:pt x="530" y="2080"/>
                  </a:cubicBezTo>
                  <a:lnTo>
                    <a:pt x="772" y="2050"/>
                  </a:lnTo>
                  <a:lnTo>
                    <a:pt x="689" y="1741"/>
                  </a:lnTo>
                  <a:lnTo>
                    <a:pt x="778" y="1562"/>
                  </a:lnTo>
                  <a:cubicBezTo>
                    <a:pt x="825" y="1425"/>
                    <a:pt x="632" y="83"/>
                    <a:pt x="542" y="71"/>
                  </a:cubicBezTo>
                  <a:cubicBezTo>
                    <a:pt x="518" y="67"/>
                    <a:pt x="491" y="66"/>
                    <a:pt x="465" y="65"/>
                  </a:cubicBezTo>
                  <a:cubicBezTo>
                    <a:pt x="425" y="65"/>
                    <a:pt x="387" y="67"/>
                    <a:pt x="362" y="69"/>
                  </a:cubicBezTo>
                  <a:cubicBezTo>
                    <a:pt x="343" y="71"/>
                    <a:pt x="332" y="72"/>
                    <a:pt x="332" y="72"/>
                  </a:cubicBezTo>
                  <a:cubicBezTo>
                    <a:pt x="332" y="72"/>
                    <a:pt x="286" y="49"/>
                    <a:pt x="231" y="30"/>
                  </a:cubicBezTo>
                  <a:cubicBezTo>
                    <a:pt x="199" y="18"/>
                    <a:pt x="163" y="7"/>
                    <a:pt x="131" y="3"/>
                  </a:cubicBezTo>
                  <a:cubicBezTo>
                    <a:pt x="95" y="-3"/>
                    <a:pt x="65" y="0"/>
                    <a:pt x="48" y="16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2726789" y="2282046"/>
              <a:ext cx="19549" cy="123310"/>
            </a:xfrm>
            <a:custGeom>
              <a:avLst/>
              <a:gdLst/>
              <a:ahLst/>
              <a:cxnLst/>
              <a:rect l="l" t="t" r="r" b="b"/>
              <a:pathLst>
                <a:path w="104" h="656" extrusionOk="0">
                  <a:moveTo>
                    <a:pt x="101" y="28"/>
                  </a:moveTo>
                  <a:cubicBezTo>
                    <a:pt x="102" y="53"/>
                    <a:pt x="104" y="79"/>
                    <a:pt x="104" y="106"/>
                  </a:cubicBezTo>
                  <a:cubicBezTo>
                    <a:pt x="105" y="259"/>
                    <a:pt x="88" y="397"/>
                    <a:pt x="71" y="496"/>
                  </a:cubicBezTo>
                  <a:cubicBezTo>
                    <a:pt x="55" y="590"/>
                    <a:pt x="39" y="649"/>
                    <a:pt x="36" y="656"/>
                  </a:cubicBezTo>
                  <a:cubicBezTo>
                    <a:pt x="35" y="649"/>
                    <a:pt x="27" y="588"/>
                    <a:pt x="20" y="495"/>
                  </a:cubicBezTo>
                  <a:cubicBezTo>
                    <a:pt x="11" y="394"/>
                    <a:pt x="2" y="257"/>
                    <a:pt x="0" y="107"/>
                  </a:cubicBezTo>
                  <a:cubicBezTo>
                    <a:pt x="0" y="70"/>
                    <a:pt x="0" y="35"/>
                    <a:pt x="1" y="0"/>
                  </a:cubicBezTo>
                  <a:cubicBezTo>
                    <a:pt x="33" y="5"/>
                    <a:pt x="69" y="16"/>
                    <a:pt x="101" y="28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2770398" y="2293888"/>
              <a:ext cx="19549" cy="85152"/>
            </a:xfrm>
            <a:custGeom>
              <a:avLst/>
              <a:gdLst/>
              <a:ahLst/>
              <a:cxnLst/>
              <a:rect l="l" t="t" r="r" b="b"/>
              <a:pathLst>
                <a:path w="104" h="453" extrusionOk="0">
                  <a:moveTo>
                    <a:pt x="103" y="1"/>
                  </a:moveTo>
                  <a:cubicBezTo>
                    <a:pt x="110" y="244"/>
                    <a:pt x="74" y="441"/>
                    <a:pt x="71" y="453"/>
                  </a:cubicBezTo>
                  <a:cubicBezTo>
                    <a:pt x="68" y="441"/>
                    <a:pt x="14" y="248"/>
                    <a:pt x="0" y="4"/>
                  </a:cubicBezTo>
                  <a:cubicBezTo>
                    <a:pt x="25" y="2"/>
                    <a:pt x="63" y="0"/>
                    <a:pt x="103" y="1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2488628" y="2478288"/>
              <a:ext cx="223499" cy="211093"/>
            </a:xfrm>
            <a:custGeom>
              <a:avLst/>
              <a:gdLst/>
              <a:ahLst/>
              <a:cxnLst/>
              <a:rect l="l" t="t" r="r" b="b"/>
              <a:pathLst>
                <a:path w="1189" h="1123" extrusionOk="0">
                  <a:moveTo>
                    <a:pt x="1179" y="1123"/>
                  </a:moveTo>
                  <a:cubicBezTo>
                    <a:pt x="1168" y="1080"/>
                    <a:pt x="1151" y="1039"/>
                    <a:pt x="1148" y="1031"/>
                  </a:cubicBezTo>
                  <a:cubicBezTo>
                    <a:pt x="1148" y="1029"/>
                    <a:pt x="1148" y="1029"/>
                    <a:pt x="1148" y="1029"/>
                  </a:cubicBezTo>
                  <a:cubicBezTo>
                    <a:pt x="1148" y="1029"/>
                    <a:pt x="1016" y="1020"/>
                    <a:pt x="873" y="978"/>
                  </a:cubicBezTo>
                  <a:cubicBezTo>
                    <a:pt x="823" y="963"/>
                    <a:pt x="771" y="944"/>
                    <a:pt x="723" y="919"/>
                  </a:cubicBezTo>
                  <a:cubicBezTo>
                    <a:pt x="651" y="883"/>
                    <a:pt x="589" y="834"/>
                    <a:pt x="553" y="771"/>
                  </a:cubicBezTo>
                  <a:cubicBezTo>
                    <a:pt x="534" y="738"/>
                    <a:pt x="515" y="704"/>
                    <a:pt x="496" y="671"/>
                  </a:cubicBezTo>
                  <a:cubicBezTo>
                    <a:pt x="437" y="572"/>
                    <a:pt x="371" y="478"/>
                    <a:pt x="281" y="406"/>
                  </a:cubicBezTo>
                  <a:cubicBezTo>
                    <a:pt x="250" y="381"/>
                    <a:pt x="217" y="358"/>
                    <a:pt x="185" y="334"/>
                  </a:cubicBezTo>
                  <a:cubicBezTo>
                    <a:pt x="153" y="310"/>
                    <a:pt x="122" y="285"/>
                    <a:pt x="94" y="257"/>
                  </a:cubicBezTo>
                  <a:cubicBezTo>
                    <a:pt x="43" y="206"/>
                    <a:pt x="3" y="139"/>
                    <a:pt x="0" y="67"/>
                  </a:cubicBezTo>
                  <a:cubicBezTo>
                    <a:pt x="0" y="59"/>
                    <a:pt x="0" y="51"/>
                    <a:pt x="1" y="43"/>
                  </a:cubicBezTo>
                  <a:cubicBezTo>
                    <a:pt x="2" y="36"/>
                    <a:pt x="3" y="29"/>
                    <a:pt x="5" y="23"/>
                  </a:cubicBezTo>
                  <a:cubicBezTo>
                    <a:pt x="6" y="20"/>
                    <a:pt x="7" y="18"/>
                    <a:pt x="9" y="16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20" y="5"/>
                    <a:pt x="30" y="2"/>
                    <a:pt x="42" y="1"/>
                  </a:cubicBezTo>
                  <a:cubicBezTo>
                    <a:pt x="48" y="0"/>
                    <a:pt x="56" y="0"/>
                    <a:pt x="62" y="1"/>
                  </a:cubicBezTo>
                  <a:cubicBezTo>
                    <a:pt x="70" y="17"/>
                    <a:pt x="76" y="32"/>
                    <a:pt x="83" y="47"/>
                  </a:cubicBezTo>
                  <a:cubicBezTo>
                    <a:pt x="142" y="167"/>
                    <a:pt x="264" y="242"/>
                    <a:pt x="358" y="338"/>
                  </a:cubicBezTo>
                  <a:cubicBezTo>
                    <a:pt x="488" y="471"/>
                    <a:pt x="570" y="649"/>
                    <a:pt x="721" y="755"/>
                  </a:cubicBezTo>
                  <a:cubicBezTo>
                    <a:pt x="851" y="844"/>
                    <a:pt x="1011" y="869"/>
                    <a:pt x="1163" y="905"/>
                  </a:cubicBezTo>
                  <a:cubicBezTo>
                    <a:pt x="1211" y="916"/>
                    <a:pt x="1179" y="1123"/>
                    <a:pt x="1179" y="1123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7"/>
            <p:cNvSpPr/>
            <p:nvPr/>
          </p:nvSpPr>
          <p:spPr>
            <a:xfrm>
              <a:off x="2675096" y="2540131"/>
              <a:ext cx="97182" cy="76129"/>
            </a:xfrm>
            <a:custGeom>
              <a:avLst/>
              <a:gdLst/>
              <a:ahLst/>
              <a:cxnLst/>
              <a:rect l="l" t="t" r="r" b="b"/>
              <a:pathLst>
                <a:path w="517" h="405" extrusionOk="0">
                  <a:moveTo>
                    <a:pt x="517" y="405"/>
                  </a:moveTo>
                  <a:cubicBezTo>
                    <a:pt x="517" y="405"/>
                    <a:pt x="516" y="395"/>
                    <a:pt x="514" y="377"/>
                  </a:cubicBezTo>
                  <a:cubicBezTo>
                    <a:pt x="512" y="359"/>
                    <a:pt x="506" y="333"/>
                    <a:pt x="495" y="302"/>
                  </a:cubicBezTo>
                  <a:cubicBezTo>
                    <a:pt x="474" y="240"/>
                    <a:pt x="426" y="157"/>
                    <a:pt x="344" y="94"/>
                  </a:cubicBezTo>
                  <a:cubicBezTo>
                    <a:pt x="263" y="31"/>
                    <a:pt x="171" y="6"/>
                    <a:pt x="105" y="1"/>
                  </a:cubicBezTo>
                  <a:cubicBezTo>
                    <a:pt x="72" y="-1"/>
                    <a:pt x="46" y="-1"/>
                    <a:pt x="28" y="2"/>
                  </a:cubicBezTo>
                  <a:cubicBezTo>
                    <a:pt x="10" y="4"/>
                    <a:pt x="0" y="6"/>
                    <a:pt x="0" y="6"/>
                  </a:cubicBezTo>
                  <a:cubicBezTo>
                    <a:pt x="0" y="6"/>
                    <a:pt x="10" y="11"/>
                    <a:pt x="26" y="17"/>
                  </a:cubicBezTo>
                  <a:cubicBezTo>
                    <a:pt x="42" y="24"/>
                    <a:pt x="65" y="35"/>
                    <a:pt x="92" y="49"/>
                  </a:cubicBezTo>
                  <a:cubicBezTo>
                    <a:pt x="147" y="77"/>
                    <a:pt x="215" y="119"/>
                    <a:pt x="284" y="172"/>
                  </a:cubicBezTo>
                  <a:cubicBezTo>
                    <a:pt x="353" y="226"/>
                    <a:pt x="412" y="281"/>
                    <a:pt x="452" y="327"/>
                  </a:cubicBezTo>
                  <a:cubicBezTo>
                    <a:pt x="473" y="350"/>
                    <a:pt x="489" y="369"/>
                    <a:pt x="500" y="383"/>
                  </a:cubicBezTo>
                  <a:cubicBezTo>
                    <a:pt x="511" y="397"/>
                    <a:pt x="517" y="405"/>
                    <a:pt x="517" y="40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7"/>
            <p:cNvSpPr/>
            <p:nvPr/>
          </p:nvSpPr>
          <p:spPr>
            <a:xfrm>
              <a:off x="1790688" y="3162506"/>
              <a:ext cx="310343" cy="525195"/>
            </a:xfrm>
            <a:custGeom>
              <a:avLst/>
              <a:gdLst/>
              <a:ahLst/>
              <a:cxnLst/>
              <a:rect l="l" t="t" r="r" b="b"/>
              <a:pathLst>
                <a:path w="1651" h="2794" extrusionOk="0">
                  <a:moveTo>
                    <a:pt x="1376" y="0"/>
                  </a:moveTo>
                  <a:lnTo>
                    <a:pt x="1651" y="67"/>
                  </a:lnTo>
                  <a:cubicBezTo>
                    <a:pt x="1651" y="67"/>
                    <a:pt x="506" y="1284"/>
                    <a:pt x="506" y="1628"/>
                  </a:cubicBezTo>
                  <a:cubicBezTo>
                    <a:pt x="506" y="1972"/>
                    <a:pt x="588" y="2479"/>
                    <a:pt x="588" y="2479"/>
                  </a:cubicBezTo>
                  <a:lnTo>
                    <a:pt x="298" y="2794"/>
                  </a:lnTo>
                  <a:cubicBezTo>
                    <a:pt x="298" y="2794"/>
                    <a:pt x="-59" y="1972"/>
                    <a:pt x="8" y="1553"/>
                  </a:cubicBezTo>
                  <a:cubicBezTo>
                    <a:pt x="76" y="1134"/>
                    <a:pt x="1376" y="0"/>
                    <a:pt x="1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7"/>
            <p:cNvSpPr/>
            <p:nvPr/>
          </p:nvSpPr>
          <p:spPr>
            <a:xfrm>
              <a:off x="1895576" y="2664193"/>
              <a:ext cx="1043059" cy="964299"/>
            </a:xfrm>
            <a:custGeom>
              <a:avLst/>
              <a:gdLst/>
              <a:ahLst/>
              <a:cxnLst/>
              <a:rect l="l" t="t" r="r" b="b"/>
              <a:pathLst>
                <a:path w="5549" h="5130" extrusionOk="0">
                  <a:moveTo>
                    <a:pt x="5060" y="0"/>
                  </a:moveTo>
                  <a:lnTo>
                    <a:pt x="4819" y="4"/>
                  </a:lnTo>
                  <a:cubicBezTo>
                    <a:pt x="4948" y="714"/>
                    <a:pt x="5362" y="3149"/>
                    <a:pt x="5024" y="3431"/>
                  </a:cubicBezTo>
                  <a:cubicBezTo>
                    <a:pt x="4778" y="3635"/>
                    <a:pt x="1952" y="3994"/>
                    <a:pt x="690" y="4044"/>
                  </a:cubicBezTo>
                  <a:lnTo>
                    <a:pt x="0" y="4922"/>
                  </a:lnTo>
                  <a:lnTo>
                    <a:pt x="30" y="5130"/>
                  </a:lnTo>
                  <a:lnTo>
                    <a:pt x="791" y="4301"/>
                  </a:lnTo>
                  <a:lnTo>
                    <a:pt x="789" y="4295"/>
                  </a:lnTo>
                  <a:cubicBezTo>
                    <a:pt x="1560" y="4285"/>
                    <a:pt x="3490" y="4092"/>
                    <a:pt x="3931" y="4064"/>
                  </a:cubicBezTo>
                  <a:cubicBezTo>
                    <a:pt x="3938" y="4063"/>
                    <a:pt x="3946" y="4063"/>
                    <a:pt x="3952" y="4063"/>
                  </a:cubicBezTo>
                  <a:cubicBezTo>
                    <a:pt x="4584" y="4027"/>
                    <a:pt x="5486" y="3495"/>
                    <a:pt x="5544" y="3039"/>
                  </a:cubicBezTo>
                  <a:cubicBezTo>
                    <a:pt x="5602" y="2583"/>
                    <a:pt x="5060" y="0"/>
                    <a:pt x="5060" y="0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7"/>
            <p:cNvSpPr/>
            <p:nvPr/>
          </p:nvSpPr>
          <p:spPr>
            <a:xfrm>
              <a:off x="1143312" y="2306294"/>
              <a:ext cx="498879" cy="723882"/>
            </a:xfrm>
            <a:custGeom>
              <a:avLst/>
              <a:gdLst/>
              <a:ahLst/>
              <a:cxnLst/>
              <a:rect l="l" t="t" r="r" b="b"/>
              <a:pathLst>
                <a:path w="2654" h="3851" extrusionOk="0">
                  <a:moveTo>
                    <a:pt x="2654" y="867"/>
                  </a:moveTo>
                  <a:cubicBezTo>
                    <a:pt x="2573" y="815"/>
                    <a:pt x="2481" y="797"/>
                    <a:pt x="2389" y="807"/>
                  </a:cubicBezTo>
                  <a:cubicBezTo>
                    <a:pt x="2204" y="825"/>
                    <a:pt x="2021" y="952"/>
                    <a:pt x="1930" y="1120"/>
                  </a:cubicBezTo>
                  <a:cubicBezTo>
                    <a:pt x="1793" y="1373"/>
                    <a:pt x="1812" y="1679"/>
                    <a:pt x="1852" y="1964"/>
                  </a:cubicBezTo>
                  <a:cubicBezTo>
                    <a:pt x="1893" y="2249"/>
                    <a:pt x="1953" y="2541"/>
                    <a:pt x="1885" y="2821"/>
                  </a:cubicBezTo>
                  <a:cubicBezTo>
                    <a:pt x="1805" y="3154"/>
                    <a:pt x="1556" y="3420"/>
                    <a:pt x="1303" y="3653"/>
                  </a:cubicBezTo>
                  <a:cubicBezTo>
                    <a:pt x="1437" y="3361"/>
                    <a:pt x="1506" y="3040"/>
                    <a:pt x="1506" y="2718"/>
                  </a:cubicBezTo>
                  <a:cubicBezTo>
                    <a:pt x="1428" y="3058"/>
                    <a:pt x="1253" y="3382"/>
                    <a:pt x="981" y="3598"/>
                  </a:cubicBezTo>
                  <a:cubicBezTo>
                    <a:pt x="709" y="3815"/>
                    <a:pt x="333" y="3912"/>
                    <a:pt x="0" y="3811"/>
                  </a:cubicBezTo>
                  <a:cubicBezTo>
                    <a:pt x="96" y="3697"/>
                    <a:pt x="174" y="3573"/>
                    <a:pt x="236" y="3442"/>
                  </a:cubicBezTo>
                  <a:cubicBezTo>
                    <a:pt x="483" y="2923"/>
                    <a:pt x="492" y="2291"/>
                    <a:pt x="433" y="1706"/>
                  </a:cubicBezTo>
                  <a:cubicBezTo>
                    <a:pt x="393" y="1295"/>
                    <a:pt x="332" y="851"/>
                    <a:pt x="538" y="493"/>
                  </a:cubicBezTo>
                  <a:cubicBezTo>
                    <a:pt x="735" y="148"/>
                    <a:pt x="1160" y="-35"/>
                    <a:pt x="1556" y="6"/>
                  </a:cubicBezTo>
                  <a:cubicBezTo>
                    <a:pt x="1813" y="34"/>
                    <a:pt x="2055" y="146"/>
                    <a:pt x="2255" y="307"/>
                  </a:cubicBezTo>
                  <a:cubicBezTo>
                    <a:pt x="2353" y="385"/>
                    <a:pt x="2450" y="477"/>
                    <a:pt x="2521" y="580"/>
                  </a:cubicBezTo>
                  <a:cubicBezTo>
                    <a:pt x="2561" y="638"/>
                    <a:pt x="2610" y="839"/>
                    <a:pt x="2654" y="867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7"/>
            <p:cNvSpPr/>
            <p:nvPr/>
          </p:nvSpPr>
          <p:spPr>
            <a:xfrm>
              <a:off x="1187674" y="2306294"/>
              <a:ext cx="454518" cy="647001"/>
            </a:xfrm>
            <a:custGeom>
              <a:avLst/>
              <a:gdLst/>
              <a:ahLst/>
              <a:cxnLst/>
              <a:rect l="l" t="t" r="r" b="b"/>
              <a:pathLst>
                <a:path w="2418" h="3442" extrusionOk="0">
                  <a:moveTo>
                    <a:pt x="2418" y="867"/>
                  </a:moveTo>
                  <a:cubicBezTo>
                    <a:pt x="2337" y="815"/>
                    <a:pt x="2245" y="797"/>
                    <a:pt x="2153" y="807"/>
                  </a:cubicBezTo>
                  <a:cubicBezTo>
                    <a:pt x="2038" y="718"/>
                    <a:pt x="1909" y="664"/>
                    <a:pt x="1764" y="678"/>
                  </a:cubicBezTo>
                  <a:cubicBezTo>
                    <a:pt x="1512" y="702"/>
                    <a:pt x="1324" y="935"/>
                    <a:pt x="1251" y="1178"/>
                  </a:cubicBezTo>
                  <a:cubicBezTo>
                    <a:pt x="1180" y="1421"/>
                    <a:pt x="1194" y="1680"/>
                    <a:pt x="1174" y="1932"/>
                  </a:cubicBezTo>
                  <a:cubicBezTo>
                    <a:pt x="1153" y="2186"/>
                    <a:pt x="1086" y="2454"/>
                    <a:pt x="894" y="2619"/>
                  </a:cubicBezTo>
                  <a:cubicBezTo>
                    <a:pt x="907" y="2402"/>
                    <a:pt x="857" y="2180"/>
                    <a:pt x="750" y="1990"/>
                  </a:cubicBezTo>
                  <a:cubicBezTo>
                    <a:pt x="739" y="2342"/>
                    <a:pt x="675" y="2702"/>
                    <a:pt x="489" y="3001"/>
                  </a:cubicBezTo>
                  <a:cubicBezTo>
                    <a:pt x="373" y="3190"/>
                    <a:pt x="200" y="3350"/>
                    <a:pt x="0" y="3442"/>
                  </a:cubicBezTo>
                  <a:cubicBezTo>
                    <a:pt x="197" y="3031"/>
                    <a:pt x="242" y="2548"/>
                    <a:pt x="224" y="2074"/>
                  </a:cubicBezTo>
                  <a:cubicBezTo>
                    <a:pt x="218" y="1950"/>
                    <a:pt x="209" y="1827"/>
                    <a:pt x="197" y="1706"/>
                  </a:cubicBezTo>
                  <a:cubicBezTo>
                    <a:pt x="157" y="1295"/>
                    <a:pt x="96" y="851"/>
                    <a:pt x="302" y="493"/>
                  </a:cubicBezTo>
                  <a:cubicBezTo>
                    <a:pt x="499" y="148"/>
                    <a:pt x="924" y="-35"/>
                    <a:pt x="1320" y="6"/>
                  </a:cubicBezTo>
                  <a:cubicBezTo>
                    <a:pt x="1532" y="29"/>
                    <a:pt x="1735" y="109"/>
                    <a:pt x="1911" y="228"/>
                  </a:cubicBezTo>
                  <a:cubicBezTo>
                    <a:pt x="1949" y="252"/>
                    <a:pt x="1985" y="279"/>
                    <a:pt x="2019" y="307"/>
                  </a:cubicBezTo>
                  <a:cubicBezTo>
                    <a:pt x="2117" y="385"/>
                    <a:pt x="2214" y="477"/>
                    <a:pt x="2285" y="580"/>
                  </a:cubicBezTo>
                  <a:cubicBezTo>
                    <a:pt x="2325" y="638"/>
                    <a:pt x="2374" y="839"/>
                    <a:pt x="2418" y="867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7"/>
            <p:cNvSpPr/>
            <p:nvPr/>
          </p:nvSpPr>
          <p:spPr>
            <a:xfrm>
              <a:off x="1216997" y="2306294"/>
              <a:ext cx="329892" cy="389855"/>
            </a:xfrm>
            <a:custGeom>
              <a:avLst/>
              <a:gdLst/>
              <a:ahLst/>
              <a:cxnLst/>
              <a:rect l="l" t="t" r="r" b="b"/>
              <a:pathLst>
                <a:path w="1755" h="2074" extrusionOk="0">
                  <a:moveTo>
                    <a:pt x="1755" y="228"/>
                  </a:moveTo>
                  <a:cubicBezTo>
                    <a:pt x="1609" y="214"/>
                    <a:pt x="1462" y="217"/>
                    <a:pt x="1319" y="247"/>
                  </a:cubicBezTo>
                  <a:cubicBezTo>
                    <a:pt x="1037" y="308"/>
                    <a:pt x="769" y="500"/>
                    <a:pt x="687" y="776"/>
                  </a:cubicBezTo>
                  <a:cubicBezTo>
                    <a:pt x="652" y="894"/>
                    <a:pt x="652" y="1019"/>
                    <a:pt x="636" y="1140"/>
                  </a:cubicBezTo>
                  <a:cubicBezTo>
                    <a:pt x="603" y="1386"/>
                    <a:pt x="503" y="1621"/>
                    <a:pt x="348" y="1813"/>
                  </a:cubicBezTo>
                  <a:cubicBezTo>
                    <a:pt x="353" y="1644"/>
                    <a:pt x="320" y="1473"/>
                    <a:pt x="252" y="1319"/>
                  </a:cubicBezTo>
                  <a:cubicBezTo>
                    <a:pt x="251" y="1580"/>
                    <a:pt x="186" y="1841"/>
                    <a:pt x="68" y="2074"/>
                  </a:cubicBezTo>
                  <a:cubicBezTo>
                    <a:pt x="62" y="1950"/>
                    <a:pt x="53" y="1827"/>
                    <a:pt x="41" y="1706"/>
                  </a:cubicBezTo>
                  <a:cubicBezTo>
                    <a:pt x="1" y="1295"/>
                    <a:pt x="-60" y="851"/>
                    <a:pt x="146" y="493"/>
                  </a:cubicBezTo>
                  <a:cubicBezTo>
                    <a:pt x="343" y="148"/>
                    <a:pt x="768" y="-35"/>
                    <a:pt x="1164" y="6"/>
                  </a:cubicBezTo>
                  <a:cubicBezTo>
                    <a:pt x="1376" y="29"/>
                    <a:pt x="1579" y="109"/>
                    <a:pt x="1755" y="228"/>
                  </a:cubicBezTo>
                  <a:close/>
                </a:path>
              </a:pathLst>
            </a:custGeom>
            <a:solidFill>
              <a:srgbClr val="F6653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7"/>
            <p:cNvSpPr/>
            <p:nvPr/>
          </p:nvSpPr>
          <p:spPr>
            <a:xfrm>
              <a:off x="1531663" y="2354039"/>
              <a:ext cx="138536" cy="176130"/>
            </a:xfrm>
            <a:custGeom>
              <a:avLst/>
              <a:gdLst/>
              <a:ahLst/>
              <a:cxnLst/>
              <a:rect l="l" t="t" r="r" b="b"/>
              <a:pathLst>
                <a:path w="737" h="937" extrusionOk="0">
                  <a:moveTo>
                    <a:pt x="314" y="59"/>
                  </a:moveTo>
                  <a:cubicBezTo>
                    <a:pt x="109" y="190"/>
                    <a:pt x="-15" y="438"/>
                    <a:pt x="2" y="681"/>
                  </a:cubicBezTo>
                  <a:cubicBezTo>
                    <a:pt x="46" y="1313"/>
                    <a:pt x="773" y="624"/>
                    <a:pt x="736" y="244"/>
                  </a:cubicBezTo>
                  <a:cubicBezTo>
                    <a:pt x="714" y="19"/>
                    <a:pt x="512" y="-69"/>
                    <a:pt x="314" y="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1567753" y="2388062"/>
              <a:ext cx="292485" cy="622377"/>
            </a:xfrm>
            <a:custGeom>
              <a:avLst/>
              <a:gdLst/>
              <a:ahLst/>
              <a:cxnLst/>
              <a:rect l="l" t="t" r="r" b="b"/>
              <a:pathLst>
                <a:path w="1556" h="3311" extrusionOk="0">
                  <a:moveTo>
                    <a:pt x="1556" y="2277"/>
                  </a:moveTo>
                  <a:lnTo>
                    <a:pt x="995" y="3311"/>
                  </a:lnTo>
                  <a:cubicBezTo>
                    <a:pt x="995" y="3311"/>
                    <a:pt x="841" y="3163"/>
                    <a:pt x="671" y="2994"/>
                  </a:cubicBezTo>
                  <a:cubicBezTo>
                    <a:pt x="670" y="2994"/>
                    <a:pt x="670" y="2993"/>
                    <a:pt x="670" y="2993"/>
                  </a:cubicBezTo>
                  <a:cubicBezTo>
                    <a:pt x="478" y="2801"/>
                    <a:pt x="264" y="2580"/>
                    <a:pt x="226" y="2508"/>
                  </a:cubicBezTo>
                  <a:cubicBezTo>
                    <a:pt x="155" y="2373"/>
                    <a:pt x="-112" y="1115"/>
                    <a:pt x="53" y="691"/>
                  </a:cubicBezTo>
                  <a:cubicBezTo>
                    <a:pt x="217" y="268"/>
                    <a:pt x="637" y="1"/>
                    <a:pt x="637" y="1"/>
                  </a:cubicBezTo>
                  <a:cubicBezTo>
                    <a:pt x="637" y="0"/>
                    <a:pt x="638" y="1"/>
                    <a:pt x="638" y="1"/>
                  </a:cubicBezTo>
                  <a:lnTo>
                    <a:pt x="1026" y="6"/>
                  </a:lnTo>
                  <a:lnTo>
                    <a:pt x="1144" y="512"/>
                  </a:lnTo>
                  <a:lnTo>
                    <a:pt x="1188" y="699"/>
                  </a:lnTo>
                  <a:lnTo>
                    <a:pt x="1189" y="704"/>
                  </a:lnTo>
                  <a:lnTo>
                    <a:pt x="1252" y="975"/>
                  </a:lnTo>
                  <a:lnTo>
                    <a:pt x="1556" y="2277"/>
                  </a:ln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2070202" y="2444266"/>
              <a:ext cx="109400" cy="340794"/>
            </a:xfrm>
            <a:custGeom>
              <a:avLst/>
              <a:gdLst/>
              <a:ahLst/>
              <a:cxnLst/>
              <a:rect l="l" t="t" r="r" b="b"/>
              <a:pathLst>
                <a:path w="582" h="1813" extrusionOk="0">
                  <a:moveTo>
                    <a:pt x="494" y="1813"/>
                  </a:moveTo>
                  <a:lnTo>
                    <a:pt x="56" y="204"/>
                  </a:lnTo>
                  <a:lnTo>
                    <a:pt x="25" y="92"/>
                  </a:lnTo>
                  <a:lnTo>
                    <a:pt x="0" y="0"/>
                  </a:lnTo>
                  <a:lnTo>
                    <a:pt x="296" y="22"/>
                  </a:lnTo>
                  <a:cubicBezTo>
                    <a:pt x="296" y="22"/>
                    <a:pt x="577" y="481"/>
                    <a:pt x="582" y="643"/>
                  </a:cubicBezTo>
                  <a:cubicBezTo>
                    <a:pt x="582" y="657"/>
                    <a:pt x="582" y="678"/>
                    <a:pt x="581" y="705"/>
                  </a:cubicBezTo>
                  <a:cubicBezTo>
                    <a:pt x="571" y="976"/>
                    <a:pt x="494" y="1813"/>
                    <a:pt x="494" y="1813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1736552" y="2877353"/>
              <a:ext cx="188348" cy="194176"/>
            </a:xfrm>
            <a:custGeom>
              <a:avLst/>
              <a:gdLst/>
              <a:ahLst/>
              <a:cxnLst/>
              <a:rect l="l" t="t" r="r" b="b"/>
              <a:pathLst>
                <a:path w="1002" h="1033" extrusionOk="0">
                  <a:moveTo>
                    <a:pt x="916" y="830"/>
                  </a:moveTo>
                  <a:cubicBezTo>
                    <a:pt x="925" y="591"/>
                    <a:pt x="1002" y="239"/>
                    <a:pt x="1002" y="239"/>
                  </a:cubicBezTo>
                  <a:lnTo>
                    <a:pt x="195" y="0"/>
                  </a:lnTo>
                  <a:cubicBezTo>
                    <a:pt x="195" y="0"/>
                    <a:pt x="171" y="226"/>
                    <a:pt x="137" y="465"/>
                  </a:cubicBezTo>
                  <a:cubicBezTo>
                    <a:pt x="105" y="681"/>
                    <a:pt x="63" y="909"/>
                    <a:pt x="21" y="990"/>
                  </a:cubicBezTo>
                  <a:cubicBezTo>
                    <a:pt x="14" y="1004"/>
                    <a:pt x="6" y="1014"/>
                    <a:pt x="0" y="1018"/>
                  </a:cubicBezTo>
                  <a:lnTo>
                    <a:pt x="947" y="1033"/>
                  </a:lnTo>
                  <a:cubicBezTo>
                    <a:pt x="920" y="1003"/>
                    <a:pt x="913" y="925"/>
                    <a:pt x="916" y="830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1762304" y="2877353"/>
              <a:ext cx="162596" cy="158461"/>
            </a:xfrm>
            <a:custGeom>
              <a:avLst/>
              <a:gdLst/>
              <a:ahLst/>
              <a:cxnLst/>
              <a:rect l="l" t="t" r="r" b="b"/>
              <a:pathLst>
                <a:path w="865" h="843" extrusionOk="0">
                  <a:moveTo>
                    <a:pt x="0" y="465"/>
                  </a:moveTo>
                  <a:cubicBezTo>
                    <a:pt x="202" y="611"/>
                    <a:pt x="486" y="808"/>
                    <a:pt x="581" y="835"/>
                  </a:cubicBezTo>
                  <a:cubicBezTo>
                    <a:pt x="634" y="849"/>
                    <a:pt x="707" y="844"/>
                    <a:pt x="779" y="830"/>
                  </a:cubicBezTo>
                  <a:cubicBezTo>
                    <a:pt x="788" y="591"/>
                    <a:pt x="865" y="239"/>
                    <a:pt x="865" y="239"/>
                  </a:cubicBezTo>
                  <a:lnTo>
                    <a:pt x="58" y="0"/>
                  </a:lnTo>
                  <a:cubicBezTo>
                    <a:pt x="58" y="0"/>
                    <a:pt x="34" y="226"/>
                    <a:pt x="0" y="465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1658732" y="2362498"/>
              <a:ext cx="512977" cy="643806"/>
            </a:xfrm>
            <a:custGeom>
              <a:avLst/>
              <a:gdLst/>
              <a:ahLst/>
              <a:cxnLst/>
              <a:rect l="l" t="t" r="r" b="b"/>
              <a:pathLst>
                <a:path w="2729" h="3425" extrusionOk="0">
                  <a:moveTo>
                    <a:pt x="272" y="574"/>
                  </a:moveTo>
                  <a:cubicBezTo>
                    <a:pt x="663" y="46"/>
                    <a:pt x="1374" y="-152"/>
                    <a:pt x="1969" y="125"/>
                  </a:cubicBezTo>
                  <a:cubicBezTo>
                    <a:pt x="2107" y="190"/>
                    <a:pt x="2219" y="268"/>
                    <a:pt x="2275" y="358"/>
                  </a:cubicBezTo>
                  <a:cubicBezTo>
                    <a:pt x="2498" y="722"/>
                    <a:pt x="2889" y="2099"/>
                    <a:pt x="2658" y="2796"/>
                  </a:cubicBezTo>
                  <a:cubicBezTo>
                    <a:pt x="2426" y="3494"/>
                    <a:pt x="1962" y="3442"/>
                    <a:pt x="1795" y="3409"/>
                  </a:cubicBezTo>
                  <a:cubicBezTo>
                    <a:pt x="1628" y="3376"/>
                    <a:pt x="836" y="3124"/>
                    <a:pt x="638" y="2890"/>
                  </a:cubicBezTo>
                  <a:cubicBezTo>
                    <a:pt x="439" y="2656"/>
                    <a:pt x="-51" y="1402"/>
                    <a:pt x="4" y="1060"/>
                  </a:cubicBezTo>
                  <a:cubicBezTo>
                    <a:pt x="23" y="941"/>
                    <a:pt x="135" y="760"/>
                    <a:pt x="272" y="574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1647265" y="2344452"/>
              <a:ext cx="512789" cy="643806"/>
            </a:xfrm>
            <a:custGeom>
              <a:avLst/>
              <a:gdLst/>
              <a:ahLst/>
              <a:cxnLst/>
              <a:rect l="l" t="t" r="r" b="b"/>
              <a:pathLst>
                <a:path w="2728" h="3425" extrusionOk="0">
                  <a:moveTo>
                    <a:pt x="273" y="573"/>
                  </a:moveTo>
                  <a:cubicBezTo>
                    <a:pt x="663" y="46"/>
                    <a:pt x="1374" y="-152"/>
                    <a:pt x="1969" y="125"/>
                  </a:cubicBezTo>
                  <a:cubicBezTo>
                    <a:pt x="2107" y="190"/>
                    <a:pt x="2220" y="267"/>
                    <a:pt x="2275" y="358"/>
                  </a:cubicBezTo>
                  <a:cubicBezTo>
                    <a:pt x="2498" y="722"/>
                    <a:pt x="2889" y="2098"/>
                    <a:pt x="2658" y="2796"/>
                  </a:cubicBezTo>
                  <a:cubicBezTo>
                    <a:pt x="2426" y="3494"/>
                    <a:pt x="1962" y="3441"/>
                    <a:pt x="1795" y="3408"/>
                  </a:cubicBezTo>
                  <a:cubicBezTo>
                    <a:pt x="1628" y="3375"/>
                    <a:pt x="836" y="3123"/>
                    <a:pt x="638" y="2889"/>
                  </a:cubicBezTo>
                  <a:cubicBezTo>
                    <a:pt x="440" y="2655"/>
                    <a:pt x="-51" y="1402"/>
                    <a:pt x="4" y="1059"/>
                  </a:cubicBezTo>
                  <a:cubicBezTo>
                    <a:pt x="23" y="941"/>
                    <a:pt x="135" y="759"/>
                    <a:pt x="273" y="573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1979788" y="2747276"/>
              <a:ext cx="67294" cy="37970"/>
            </a:xfrm>
            <a:custGeom>
              <a:avLst/>
              <a:gdLst/>
              <a:ahLst/>
              <a:cxnLst/>
              <a:rect l="l" t="t" r="r" b="b"/>
              <a:pathLst>
                <a:path w="358" h="202" extrusionOk="0">
                  <a:moveTo>
                    <a:pt x="106" y="78"/>
                  </a:moveTo>
                  <a:cubicBezTo>
                    <a:pt x="70" y="76"/>
                    <a:pt x="33" y="67"/>
                    <a:pt x="0" y="80"/>
                  </a:cubicBezTo>
                  <a:cubicBezTo>
                    <a:pt x="56" y="148"/>
                    <a:pt x="140" y="193"/>
                    <a:pt x="228" y="201"/>
                  </a:cubicBezTo>
                  <a:cubicBezTo>
                    <a:pt x="234" y="202"/>
                    <a:pt x="241" y="202"/>
                    <a:pt x="248" y="200"/>
                  </a:cubicBezTo>
                  <a:cubicBezTo>
                    <a:pt x="256" y="198"/>
                    <a:pt x="262" y="192"/>
                    <a:pt x="267" y="185"/>
                  </a:cubicBezTo>
                  <a:cubicBezTo>
                    <a:pt x="304" y="147"/>
                    <a:pt x="332" y="102"/>
                    <a:pt x="351" y="53"/>
                  </a:cubicBezTo>
                  <a:cubicBezTo>
                    <a:pt x="355" y="43"/>
                    <a:pt x="359" y="33"/>
                    <a:pt x="358" y="22"/>
                  </a:cubicBezTo>
                  <a:cubicBezTo>
                    <a:pt x="356" y="-13"/>
                    <a:pt x="336" y="1"/>
                    <a:pt x="318" y="14"/>
                  </a:cubicBezTo>
                  <a:cubicBezTo>
                    <a:pt x="298" y="29"/>
                    <a:pt x="276" y="42"/>
                    <a:pt x="253" y="52"/>
                  </a:cubicBezTo>
                  <a:cubicBezTo>
                    <a:pt x="207" y="72"/>
                    <a:pt x="156" y="82"/>
                    <a:pt x="106" y="78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7"/>
            <p:cNvSpPr/>
            <p:nvPr/>
          </p:nvSpPr>
          <p:spPr>
            <a:xfrm>
              <a:off x="2003472" y="2634117"/>
              <a:ext cx="50565" cy="154701"/>
            </a:xfrm>
            <a:custGeom>
              <a:avLst/>
              <a:gdLst/>
              <a:ahLst/>
              <a:cxnLst/>
              <a:rect l="l" t="t" r="r" b="b"/>
              <a:pathLst>
                <a:path w="269" h="823" extrusionOk="0">
                  <a:moveTo>
                    <a:pt x="103" y="782"/>
                  </a:moveTo>
                  <a:cubicBezTo>
                    <a:pt x="118" y="758"/>
                    <a:pt x="136" y="736"/>
                    <a:pt x="152" y="714"/>
                  </a:cubicBezTo>
                  <a:cubicBezTo>
                    <a:pt x="171" y="684"/>
                    <a:pt x="188" y="654"/>
                    <a:pt x="201" y="622"/>
                  </a:cubicBezTo>
                  <a:cubicBezTo>
                    <a:pt x="73" y="579"/>
                    <a:pt x="42" y="466"/>
                    <a:pt x="11" y="338"/>
                  </a:cubicBezTo>
                  <a:cubicBezTo>
                    <a:pt x="-3" y="280"/>
                    <a:pt x="-4" y="219"/>
                    <a:pt x="10" y="160"/>
                  </a:cubicBezTo>
                  <a:cubicBezTo>
                    <a:pt x="17" y="130"/>
                    <a:pt x="28" y="101"/>
                    <a:pt x="42" y="73"/>
                  </a:cubicBezTo>
                  <a:cubicBezTo>
                    <a:pt x="49" y="59"/>
                    <a:pt x="57" y="45"/>
                    <a:pt x="66" y="32"/>
                  </a:cubicBezTo>
                  <a:cubicBezTo>
                    <a:pt x="75" y="19"/>
                    <a:pt x="85" y="10"/>
                    <a:pt x="98" y="0"/>
                  </a:cubicBezTo>
                  <a:cubicBezTo>
                    <a:pt x="93" y="10"/>
                    <a:pt x="91" y="20"/>
                    <a:pt x="88" y="29"/>
                  </a:cubicBezTo>
                  <a:cubicBezTo>
                    <a:pt x="77" y="54"/>
                    <a:pt x="67" y="78"/>
                    <a:pt x="60" y="103"/>
                  </a:cubicBezTo>
                  <a:cubicBezTo>
                    <a:pt x="52" y="129"/>
                    <a:pt x="47" y="155"/>
                    <a:pt x="45" y="182"/>
                  </a:cubicBezTo>
                  <a:cubicBezTo>
                    <a:pt x="39" y="235"/>
                    <a:pt x="43" y="290"/>
                    <a:pt x="56" y="342"/>
                  </a:cubicBezTo>
                  <a:cubicBezTo>
                    <a:pt x="69" y="393"/>
                    <a:pt x="90" y="441"/>
                    <a:pt x="123" y="483"/>
                  </a:cubicBezTo>
                  <a:cubicBezTo>
                    <a:pt x="159" y="531"/>
                    <a:pt x="212" y="574"/>
                    <a:pt x="269" y="591"/>
                  </a:cubicBezTo>
                  <a:cubicBezTo>
                    <a:pt x="270" y="591"/>
                    <a:pt x="221" y="698"/>
                    <a:pt x="216" y="707"/>
                  </a:cubicBezTo>
                  <a:cubicBezTo>
                    <a:pt x="202" y="730"/>
                    <a:pt x="187" y="752"/>
                    <a:pt x="169" y="772"/>
                  </a:cubicBezTo>
                  <a:cubicBezTo>
                    <a:pt x="151" y="792"/>
                    <a:pt x="131" y="815"/>
                    <a:pt x="104" y="822"/>
                  </a:cubicBezTo>
                  <a:cubicBezTo>
                    <a:pt x="96" y="823"/>
                    <a:pt x="87" y="824"/>
                    <a:pt x="79" y="821"/>
                  </a:cubicBezTo>
                  <a:cubicBezTo>
                    <a:pt x="83" y="817"/>
                    <a:pt x="86" y="812"/>
                    <a:pt x="89" y="808"/>
                  </a:cubicBezTo>
                  <a:cubicBezTo>
                    <a:pt x="90" y="805"/>
                    <a:pt x="91" y="803"/>
                    <a:pt x="92" y="801"/>
                  </a:cubicBezTo>
                  <a:cubicBezTo>
                    <a:pt x="95" y="795"/>
                    <a:pt x="99" y="789"/>
                    <a:pt x="103" y="782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7"/>
            <p:cNvSpPr/>
            <p:nvPr/>
          </p:nvSpPr>
          <p:spPr>
            <a:xfrm>
              <a:off x="1658732" y="2747276"/>
              <a:ext cx="119926" cy="162220"/>
            </a:xfrm>
            <a:custGeom>
              <a:avLst/>
              <a:gdLst/>
              <a:ahLst/>
              <a:cxnLst/>
              <a:rect l="l" t="t" r="r" b="b"/>
              <a:pathLst>
                <a:path w="638" h="863" extrusionOk="0">
                  <a:moveTo>
                    <a:pt x="503" y="153"/>
                  </a:moveTo>
                  <a:cubicBezTo>
                    <a:pt x="461" y="137"/>
                    <a:pt x="230" y="-114"/>
                    <a:pt x="101" y="63"/>
                  </a:cubicBezTo>
                  <a:cubicBezTo>
                    <a:pt x="-28" y="240"/>
                    <a:pt x="-42" y="515"/>
                    <a:pt x="108" y="654"/>
                  </a:cubicBezTo>
                  <a:cubicBezTo>
                    <a:pt x="244" y="782"/>
                    <a:pt x="431" y="915"/>
                    <a:pt x="638" y="843"/>
                  </a:cubicBezTo>
                  <a:lnTo>
                    <a:pt x="503" y="153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1681852" y="2781299"/>
              <a:ext cx="71993" cy="101129"/>
            </a:xfrm>
            <a:custGeom>
              <a:avLst/>
              <a:gdLst/>
              <a:ahLst/>
              <a:cxnLst/>
              <a:rect l="l" t="t" r="r" b="b"/>
              <a:pathLst>
                <a:path w="383" h="538" extrusionOk="0">
                  <a:moveTo>
                    <a:pt x="2" y="89"/>
                  </a:moveTo>
                  <a:cubicBezTo>
                    <a:pt x="-3" y="126"/>
                    <a:pt x="6" y="163"/>
                    <a:pt x="21" y="197"/>
                  </a:cubicBezTo>
                  <a:cubicBezTo>
                    <a:pt x="83" y="344"/>
                    <a:pt x="237" y="445"/>
                    <a:pt x="383" y="538"/>
                  </a:cubicBezTo>
                  <a:cubicBezTo>
                    <a:pt x="335" y="469"/>
                    <a:pt x="312" y="388"/>
                    <a:pt x="312" y="306"/>
                  </a:cubicBezTo>
                  <a:cubicBezTo>
                    <a:pt x="312" y="278"/>
                    <a:pt x="315" y="249"/>
                    <a:pt x="312" y="221"/>
                  </a:cubicBezTo>
                  <a:cubicBezTo>
                    <a:pt x="302" y="107"/>
                    <a:pt x="31" y="-129"/>
                    <a:pt x="2" y="89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1687867" y="2780359"/>
              <a:ext cx="79700" cy="108836"/>
            </a:xfrm>
            <a:custGeom>
              <a:avLst/>
              <a:gdLst/>
              <a:ahLst/>
              <a:cxnLst/>
              <a:rect l="l" t="t" r="r" b="b"/>
              <a:pathLst>
                <a:path w="424" h="579" extrusionOk="0">
                  <a:moveTo>
                    <a:pt x="424" y="579"/>
                  </a:moveTo>
                  <a:cubicBezTo>
                    <a:pt x="424" y="579"/>
                    <a:pt x="421" y="578"/>
                    <a:pt x="416" y="575"/>
                  </a:cubicBezTo>
                  <a:cubicBezTo>
                    <a:pt x="411" y="573"/>
                    <a:pt x="402" y="569"/>
                    <a:pt x="392" y="564"/>
                  </a:cubicBezTo>
                  <a:cubicBezTo>
                    <a:pt x="373" y="552"/>
                    <a:pt x="346" y="535"/>
                    <a:pt x="319" y="506"/>
                  </a:cubicBezTo>
                  <a:cubicBezTo>
                    <a:pt x="292" y="478"/>
                    <a:pt x="267" y="439"/>
                    <a:pt x="252" y="392"/>
                  </a:cubicBezTo>
                  <a:cubicBezTo>
                    <a:pt x="238" y="344"/>
                    <a:pt x="234" y="288"/>
                    <a:pt x="253" y="231"/>
                  </a:cubicBezTo>
                  <a:cubicBezTo>
                    <a:pt x="255" y="224"/>
                    <a:pt x="258" y="217"/>
                    <a:pt x="261" y="210"/>
                  </a:cubicBezTo>
                  <a:lnTo>
                    <a:pt x="263" y="205"/>
                  </a:lnTo>
                  <a:cubicBezTo>
                    <a:pt x="264" y="204"/>
                    <a:pt x="263" y="204"/>
                    <a:pt x="263" y="204"/>
                  </a:cubicBezTo>
                  <a:lnTo>
                    <a:pt x="263" y="204"/>
                  </a:lnTo>
                  <a:lnTo>
                    <a:pt x="264" y="204"/>
                  </a:lnTo>
                  <a:lnTo>
                    <a:pt x="264" y="204"/>
                  </a:lnTo>
                  <a:cubicBezTo>
                    <a:pt x="264" y="204"/>
                    <a:pt x="264" y="205"/>
                    <a:pt x="263" y="204"/>
                  </a:cubicBezTo>
                  <a:lnTo>
                    <a:pt x="260" y="200"/>
                  </a:lnTo>
                  <a:lnTo>
                    <a:pt x="255" y="191"/>
                  </a:lnTo>
                  <a:cubicBezTo>
                    <a:pt x="251" y="186"/>
                    <a:pt x="247" y="181"/>
                    <a:pt x="243" y="176"/>
                  </a:cubicBezTo>
                  <a:cubicBezTo>
                    <a:pt x="229" y="154"/>
                    <a:pt x="213" y="135"/>
                    <a:pt x="196" y="117"/>
                  </a:cubicBezTo>
                  <a:cubicBezTo>
                    <a:pt x="180" y="100"/>
                    <a:pt x="163" y="83"/>
                    <a:pt x="147" y="68"/>
                  </a:cubicBezTo>
                  <a:cubicBezTo>
                    <a:pt x="131" y="54"/>
                    <a:pt x="115" y="40"/>
                    <a:pt x="100" y="30"/>
                  </a:cubicBezTo>
                  <a:cubicBezTo>
                    <a:pt x="85" y="20"/>
                    <a:pt x="69" y="14"/>
                    <a:pt x="54" y="14"/>
                  </a:cubicBezTo>
                  <a:cubicBezTo>
                    <a:pt x="39" y="13"/>
                    <a:pt x="26" y="18"/>
                    <a:pt x="17" y="24"/>
                  </a:cubicBezTo>
                  <a:cubicBezTo>
                    <a:pt x="8" y="30"/>
                    <a:pt x="4" y="37"/>
                    <a:pt x="2" y="42"/>
                  </a:cubicBezTo>
                  <a:cubicBezTo>
                    <a:pt x="0" y="47"/>
                    <a:pt x="1" y="50"/>
                    <a:pt x="0" y="50"/>
                  </a:cubicBezTo>
                  <a:cubicBezTo>
                    <a:pt x="1" y="50"/>
                    <a:pt x="-1" y="47"/>
                    <a:pt x="0" y="42"/>
                  </a:cubicBezTo>
                  <a:cubicBezTo>
                    <a:pt x="0" y="36"/>
                    <a:pt x="3" y="28"/>
                    <a:pt x="12" y="19"/>
                  </a:cubicBezTo>
                  <a:cubicBezTo>
                    <a:pt x="21" y="12"/>
                    <a:pt x="35" y="3"/>
                    <a:pt x="54" y="1"/>
                  </a:cubicBezTo>
                  <a:cubicBezTo>
                    <a:pt x="73" y="-1"/>
                    <a:pt x="94" y="4"/>
                    <a:pt x="114" y="13"/>
                  </a:cubicBezTo>
                  <a:cubicBezTo>
                    <a:pt x="133" y="22"/>
                    <a:pt x="152" y="35"/>
                    <a:pt x="171" y="48"/>
                  </a:cubicBezTo>
                  <a:cubicBezTo>
                    <a:pt x="190" y="61"/>
                    <a:pt x="209" y="77"/>
                    <a:pt x="228" y="95"/>
                  </a:cubicBezTo>
                  <a:cubicBezTo>
                    <a:pt x="247" y="112"/>
                    <a:pt x="266" y="132"/>
                    <a:pt x="283" y="154"/>
                  </a:cubicBezTo>
                  <a:cubicBezTo>
                    <a:pt x="287" y="159"/>
                    <a:pt x="292" y="164"/>
                    <a:pt x="295" y="170"/>
                  </a:cubicBezTo>
                  <a:lnTo>
                    <a:pt x="302" y="178"/>
                  </a:lnTo>
                  <a:lnTo>
                    <a:pt x="310" y="191"/>
                  </a:lnTo>
                  <a:lnTo>
                    <a:pt x="316" y="199"/>
                  </a:lnTo>
                  <a:cubicBezTo>
                    <a:pt x="315" y="203"/>
                    <a:pt x="313" y="206"/>
                    <a:pt x="312" y="209"/>
                  </a:cubicBezTo>
                  <a:lnTo>
                    <a:pt x="306" y="222"/>
                  </a:lnTo>
                  <a:cubicBezTo>
                    <a:pt x="304" y="228"/>
                    <a:pt x="301" y="234"/>
                    <a:pt x="299" y="241"/>
                  </a:cubicBezTo>
                  <a:cubicBezTo>
                    <a:pt x="283" y="290"/>
                    <a:pt x="283" y="339"/>
                    <a:pt x="292" y="383"/>
                  </a:cubicBezTo>
                  <a:cubicBezTo>
                    <a:pt x="301" y="427"/>
                    <a:pt x="319" y="465"/>
                    <a:pt x="339" y="494"/>
                  </a:cubicBezTo>
                  <a:cubicBezTo>
                    <a:pt x="359" y="524"/>
                    <a:pt x="381" y="545"/>
                    <a:pt x="397" y="559"/>
                  </a:cubicBezTo>
                  <a:cubicBezTo>
                    <a:pt x="406" y="566"/>
                    <a:pt x="412" y="570"/>
                    <a:pt x="417" y="574"/>
                  </a:cubicBezTo>
                  <a:cubicBezTo>
                    <a:pt x="421" y="578"/>
                    <a:pt x="424" y="579"/>
                    <a:pt x="424" y="579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7"/>
            <p:cNvSpPr/>
            <p:nvPr/>
          </p:nvSpPr>
          <p:spPr>
            <a:xfrm>
              <a:off x="2033360" y="2536560"/>
              <a:ext cx="87407" cy="31391"/>
            </a:xfrm>
            <a:custGeom>
              <a:avLst/>
              <a:gdLst/>
              <a:ahLst/>
              <a:cxnLst/>
              <a:rect l="l" t="t" r="r" b="b"/>
              <a:pathLst>
                <a:path w="465" h="167" extrusionOk="0">
                  <a:moveTo>
                    <a:pt x="465" y="116"/>
                  </a:moveTo>
                  <a:cubicBezTo>
                    <a:pt x="465" y="116"/>
                    <a:pt x="250" y="-21"/>
                    <a:pt x="126" y="3"/>
                  </a:cubicBezTo>
                  <a:cubicBezTo>
                    <a:pt x="1" y="26"/>
                    <a:pt x="-27" y="145"/>
                    <a:pt x="25" y="163"/>
                  </a:cubicBezTo>
                  <a:cubicBezTo>
                    <a:pt x="76" y="182"/>
                    <a:pt x="465" y="116"/>
                    <a:pt x="465" y="116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7"/>
            <p:cNvSpPr/>
            <p:nvPr/>
          </p:nvSpPr>
          <p:spPr>
            <a:xfrm>
              <a:off x="1789748" y="2559304"/>
              <a:ext cx="129701" cy="65978"/>
            </a:xfrm>
            <a:custGeom>
              <a:avLst/>
              <a:gdLst/>
              <a:ahLst/>
              <a:cxnLst/>
              <a:rect l="l" t="t" r="r" b="b"/>
              <a:pathLst>
                <a:path w="690" h="351" extrusionOk="0">
                  <a:moveTo>
                    <a:pt x="0" y="351"/>
                  </a:moveTo>
                  <a:cubicBezTo>
                    <a:pt x="0" y="351"/>
                    <a:pt x="267" y="70"/>
                    <a:pt x="459" y="15"/>
                  </a:cubicBezTo>
                  <a:cubicBezTo>
                    <a:pt x="651" y="-39"/>
                    <a:pt x="735" y="69"/>
                    <a:pt x="665" y="121"/>
                  </a:cubicBezTo>
                  <a:cubicBezTo>
                    <a:pt x="596" y="173"/>
                    <a:pt x="0" y="351"/>
                    <a:pt x="0" y="351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1828470" y="2669080"/>
              <a:ext cx="125754" cy="46241"/>
            </a:xfrm>
            <a:custGeom>
              <a:avLst/>
              <a:gdLst/>
              <a:ahLst/>
              <a:cxnLst/>
              <a:rect l="l" t="t" r="r" b="b"/>
              <a:pathLst>
                <a:path w="669" h="246" extrusionOk="0">
                  <a:moveTo>
                    <a:pt x="0" y="124"/>
                  </a:moveTo>
                  <a:cubicBezTo>
                    <a:pt x="0" y="124"/>
                    <a:pt x="215" y="138"/>
                    <a:pt x="347" y="129"/>
                  </a:cubicBezTo>
                  <a:cubicBezTo>
                    <a:pt x="479" y="119"/>
                    <a:pt x="669" y="0"/>
                    <a:pt x="669" y="0"/>
                  </a:cubicBezTo>
                  <a:cubicBezTo>
                    <a:pt x="669" y="0"/>
                    <a:pt x="529" y="202"/>
                    <a:pt x="362" y="243"/>
                  </a:cubicBezTo>
                  <a:cubicBezTo>
                    <a:pt x="253" y="269"/>
                    <a:pt x="0" y="124"/>
                    <a:pt x="0" y="124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1869824" y="2816262"/>
              <a:ext cx="173123" cy="48121"/>
            </a:xfrm>
            <a:custGeom>
              <a:avLst/>
              <a:gdLst/>
              <a:ahLst/>
              <a:cxnLst/>
              <a:rect l="l" t="t" r="r" b="b"/>
              <a:pathLst>
                <a:path w="921" h="256" extrusionOk="0">
                  <a:moveTo>
                    <a:pt x="0" y="0"/>
                  </a:moveTo>
                  <a:cubicBezTo>
                    <a:pt x="270" y="172"/>
                    <a:pt x="615" y="219"/>
                    <a:pt x="921" y="125"/>
                  </a:cubicBezTo>
                  <a:cubicBezTo>
                    <a:pt x="769" y="218"/>
                    <a:pt x="603" y="273"/>
                    <a:pt x="426" y="251"/>
                  </a:cubicBezTo>
                  <a:cubicBezTo>
                    <a:pt x="249" y="229"/>
                    <a:pt x="125" y="127"/>
                    <a:pt x="0" y="0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1917945" y="2877541"/>
              <a:ext cx="73497" cy="25564"/>
            </a:xfrm>
            <a:custGeom>
              <a:avLst/>
              <a:gdLst/>
              <a:ahLst/>
              <a:cxnLst/>
              <a:rect l="l" t="t" r="r" b="b"/>
              <a:pathLst>
                <a:path w="391" h="136" extrusionOk="0">
                  <a:moveTo>
                    <a:pt x="0" y="0"/>
                  </a:moveTo>
                  <a:cubicBezTo>
                    <a:pt x="112" y="78"/>
                    <a:pt x="263" y="97"/>
                    <a:pt x="391" y="49"/>
                  </a:cubicBezTo>
                  <a:cubicBezTo>
                    <a:pt x="340" y="107"/>
                    <a:pt x="272" y="140"/>
                    <a:pt x="195" y="135"/>
                  </a:cubicBezTo>
                  <a:cubicBezTo>
                    <a:pt x="118" y="130"/>
                    <a:pt x="43" y="63"/>
                    <a:pt x="0" y="0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3950" rIns="90000" bIns="39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2055353" y="2640132"/>
              <a:ext cx="90791" cy="40414"/>
            </a:xfrm>
            <a:custGeom>
              <a:avLst/>
              <a:gdLst/>
              <a:ahLst/>
              <a:cxnLst/>
              <a:rect l="l" t="t" r="r" b="b"/>
              <a:pathLst>
                <a:path w="483" h="215" extrusionOk="0">
                  <a:moveTo>
                    <a:pt x="0" y="110"/>
                  </a:moveTo>
                  <a:cubicBezTo>
                    <a:pt x="0" y="110"/>
                    <a:pt x="155" y="122"/>
                    <a:pt x="250" y="113"/>
                  </a:cubicBezTo>
                  <a:cubicBezTo>
                    <a:pt x="346" y="104"/>
                    <a:pt x="483" y="0"/>
                    <a:pt x="483" y="0"/>
                  </a:cubicBezTo>
                  <a:cubicBezTo>
                    <a:pt x="483" y="0"/>
                    <a:pt x="381" y="177"/>
                    <a:pt x="260" y="212"/>
                  </a:cubicBezTo>
                  <a:cubicBezTo>
                    <a:pt x="182" y="235"/>
                    <a:pt x="0" y="110"/>
                    <a:pt x="0" y="110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1602904" y="2318512"/>
              <a:ext cx="522939" cy="459405"/>
            </a:xfrm>
            <a:custGeom>
              <a:avLst/>
              <a:gdLst/>
              <a:ahLst/>
              <a:cxnLst/>
              <a:rect l="l" t="t" r="r" b="b"/>
              <a:pathLst>
                <a:path w="2782" h="2444" extrusionOk="0">
                  <a:moveTo>
                    <a:pt x="2782" y="691"/>
                  </a:moveTo>
                  <a:cubicBezTo>
                    <a:pt x="2765" y="713"/>
                    <a:pt x="2746" y="733"/>
                    <a:pt x="2725" y="753"/>
                  </a:cubicBezTo>
                  <a:cubicBezTo>
                    <a:pt x="2718" y="758"/>
                    <a:pt x="2712" y="764"/>
                    <a:pt x="2706" y="770"/>
                  </a:cubicBezTo>
                  <a:cubicBezTo>
                    <a:pt x="2656" y="809"/>
                    <a:pt x="2599" y="845"/>
                    <a:pt x="2542" y="874"/>
                  </a:cubicBezTo>
                  <a:cubicBezTo>
                    <a:pt x="2374" y="957"/>
                    <a:pt x="2200" y="994"/>
                    <a:pt x="2200" y="994"/>
                  </a:cubicBezTo>
                  <a:lnTo>
                    <a:pt x="2179" y="714"/>
                  </a:lnTo>
                  <a:cubicBezTo>
                    <a:pt x="2093" y="1004"/>
                    <a:pt x="1619" y="1120"/>
                    <a:pt x="1619" y="1120"/>
                  </a:cubicBezTo>
                  <a:lnTo>
                    <a:pt x="1620" y="672"/>
                  </a:lnTo>
                  <a:cubicBezTo>
                    <a:pt x="1606" y="816"/>
                    <a:pt x="1493" y="967"/>
                    <a:pt x="1358" y="1100"/>
                  </a:cubicBezTo>
                  <a:cubicBezTo>
                    <a:pt x="1261" y="1195"/>
                    <a:pt x="1155" y="1280"/>
                    <a:pt x="1065" y="1345"/>
                  </a:cubicBezTo>
                  <a:cubicBezTo>
                    <a:pt x="955" y="1427"/>
                    <a:pt x="872" y="1477"/>
                    <a:pt x="872" y="1477"/>
                  </a:cubicBezTo>
                  <a:lnTo>
                    <a:pt x="858" y="1262"/>
                  </a:lnTo>
                  <a:cubicBezTo>
                    <a:pt x="781" y="1539"/>
                    <a:pt x="580" y="1829"/>
                    <a:pt x="580" y="1829"/>
                  </a:cubicBezTo>
                  <a:lnTo>
                    <a:pt x="800" y="2434"/>
                  </a:lnTo>
                  <a:cubicBezTo>
                    <a:pt x="506" y="2322"/>
                    <a:pt x="342" y="2444"/>
                    <a:pt x="342" y="2444"/>
                  </a:cubicBezTo>
                  <a:lnTo>
                    <a:pt x="338" y="2440"/>
                  </a:lnTo>
                  <a:cubicBezTo>
                    <a:pt x="264" y="2343"/>
                    <a:pt x="201" y="2240"/>
                    <a:pt x="152" y="2132"/>
                  </a:cubicBezTo>
                  <a:cubicBezTo>
                    <a:pt x="135" y="2096"/>
                    <a:pt x="119" y="2060"/>
                    <a:pt x="105" y="2024"/>
                  </a:cubicBezTo>
                  <a:cubicBezTo>
                    <a:pt x="68" y="1926"/>
                    <a:pt x="41" y="1825"/>
                    <a:pt x="23" y="1724"/>
                  </a:cubicBezTo>
                  <a:cubicBezTo>
                    <a:pt x="-26" y="1440"/>
                    <a:pt x="2" y="1146"/>
                    <a:pt x="112" y="875"/>
                  </a:cubicBezTo>
                  <a:cubicBezTo>
                    <a:pt x="152" y="775"/>
                    <a:pt x="204" y="679"/>
                    <a:pt x="267" y="587"/>
                  </a:cubicBezTo>
                  <a:cubicBezTo>
                    <a:pt x="320" y="510"/>
                    <a:pt x="381" y="437"/>
                    <a:pt x="450" y="371"/>
                  </a:cubicBezTo>
                  <a:cubicBezTo>
                    <a:pt x="450" y="370"/>
                    <a:pt x="451" y="371"/>
                    <a:pt x="451" y="371"/>
                  </a:cubicBezTo>
                  <a:cubicBezTo>
                    <a:pt x="646" y="181"/>
                    <a:pt x="909" y="42"/>
                    <a:pt x="1265" y="12"/>
                  </a:cubicBezTo>
                  <a:cubicBezTo>
                    <a:pt x="2237" y="-72"/>
                    <a:pt x="2592" y="299"/>
                    <a:pt x="2716" y="526"/>
                  </a:cubicBezTo>
                  <a:cubicBezTo>
                    <a:pt x="2769" y="621"/>
                    <a:pt x="2782" y="691"/>
                    <a:pt x="2782" y="691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1567753" y="2318512"/>
              <a:ext cx="558090" cy="632152"/>
            </a:xfrm>
            <a:custGeom>
              <a:avLst/>
              <a:gdLst/>
              <a:ahLst/>
              <a:cxnLst/>
              <a:rect l="l" t="t" r="r" b="b"/>
              <a:pathLst>
                <a:path w="2969" h="3363" extrusionOk="0">
                  <a:moveTo>
                    <a:pt x="2969" y="691"/>
                  </a:moveTo>
                  <a:cubicBezTo>
                    <a:pt x="2952" y="713"/>
                    <a:pt x="2933" y="733"/>
                    <a:pt x="2912" y="753"/>
                  </a:cubicBezTo>
                  <a:lnTo>
                    <a:pt x="2818" y="596"/>
                  </a:lnTo>
                  <a:lnTo>
                    <a:pt x="2517" y="752"/>
                  </a:lnTo>
                  <a:lnTo>
                    <a:pt x="2488" y="481"/>
                  </a:lnTo>
                  <a:lnTo>
                    <a:pt x="1933" y="832"/>
                  </a:lnTo>
                  <a:lnTo>
                    <a:pt x="1939" y="388"/>
                  </a:lnTo>
                  <a:lnTo>
                    <a:pt x="1189" y="1074"/>
                  </a:lnTo>
                  <a:lnTo>
                    <a:pt x="1188" y="1069"/>
                  </a:lnTo>
                  <a:lnTo>
                    <a:pt x="1153" y="856"/>
                  </a:lnTo>
                  <a:cubicBezTo>
                    <a:pt x="1151" y="865"/>
                    <a:pt x="1148" y="873"/>
                    <a:pt x="1144" y="882"/>
                  </a:cubicBezTo>
                  <a:cubicBezTo>
                    <a:pt x="1044" y="1132"/>
                    <a:pt x="439" y="1851"/>
                    <a:pt x="292" y="2024"/>
                  </a:cubicBezTo>
                  <a:cubicBezTo>
                    <a:pt x="272" y="2048"/>
                    <a:pt x="261" y="2061"/>
                    <a:pt x="261" y="2061"/>
                  </a:cubicBezTo>
                  <a:cubicBezTo>
                    <a:pt x="261" y="2061"/>
                    <a:pt x="309" y="2613"/>
                    <a:pt x="321" y="2755"/>
                  </a:cubicBezTo>
                  <a:cubicBezTo>
                    <a:pt x="329" y="2849"/>
                    <a:pt x="533" y="3162"/>
                    <a:pt x="670" y="3363"/>
                  </a:cubicBezTo>
                  <a:cubicBezTo>
                    <a:pt x="478" y="3171"/>
                    <a:pt x="264" y="2950"/>
                    <a:pt x="226" y="2878"/>
                  </a:cubicBezTo>
                  <a:cubicBezTo>
                    <a:pt x="197" y="2822"/>
                    <a:pt x="133" y="2573"/>
                    <a:pt x="81" y="2269"/>
                  </a:cubicBezTo>
                  <a:cubicBezTo>
                    <a:pt x="8" y="1843"/>
                    <a:pt x="-43" y="1309"/>
                    <a:pt x="53" y="1061"/>
                  </a:cubicBezTo>
                  <a:cubicBezTo>
                    <a:pt x="217" y="638"/>
                    <a:pt x="637" y="371"/>
                    <a:pt x="637" y="371"/>
                  </a:cubicBezTo>
                  <a:lnTo>
                    <a:pt x="638" y="371"/>
                  </a:lnTo>
                  <a:cubicBezTo>
                    <a:pt x="833" y="181"/>
                    <a:pt x="1096" y="42"/>
                    <a:pt x="1452" y="12"/>
                  </a:cubicBezTo>
                  <a:cubicBezTo>
                    <a:pt x="2310" y="-62"/>
                    <a:pt x="2688" y="218"/>
                    <a:pt x="2849" y="441"/>
                  </a:cubicBezTo>
                  <a:cubicBezTo>
                    <a:pt x="2871" y="471"/>
                    <a:pt x="2889" y="499"/>
                    <a:pt x="2903" y="526"/>
                  </a:cubicBezTo>
                  <a:cubicBezTo>
                    <a:pt x="2956" y="621"/>
                    <a:pt x="2969" y="691"/>
                    <a:pt x="2969" y="691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1567753" y="2318512"/>
              <a:ext cx="535534" cy="426510"/>
            </a:xfrm>
            <a:custGeom>
              <a:avLst/>
              <a:gdLst/>
              <a:ahLst/>
              <a:cxnLst/>
              <a:rect l="l" t="t" r="r" b="b"/>
              <a:pathLst>
                <a:path w="2849" h="2269" extrusionOk="0">
                  <a:moveTo>
                    <a:pt x="2849" y="441"/>
                  </a:moveTo>
                  <a:lnTo>
                    <a:pt x="2575" y="524"/>
                  </a:lnTo>
                  <a:lnTo>
                    <a:pt x="2562" y="294"/>
                  </a:lnTo>
                  <a:lnTo>
                    <a:pt x="2098" y="496"/>
                  </a:lnTo>
                  <a:lnTo>
                    <a:pt x="1844" y="138"/>
                  </a:lnTo>
                  <a:cubicBezTo>
                    <a:pt x="1811" y="204"/>
                    <a:pt x="939" y="946"/>
                    <a:pt x="939" y="946"/>
                  </a:cubicBezTo>
                  <a:lnTo>
                    <a:pt x="911" y="732"/>
                  </a:lnTo>
                  <a:cubicBezTo>
                    <a:pt x="835" y="1065"/>
                    <a:pt x="108" y="1750"/>
                    <a:pt x="108" y="1750"/>
                  </a:cubicBezTo>
                  <a:cubicBezTo>
                    <a:pt x="95" y="1795"/>
                    <a:pt x="86" y="2056"/>
                    <a:pt x="81" y="2269"/>
                  </a:cubicBezTo>
                  <a:cubicBezTo>
                    <a:pt x="8" y="1843"/>
                    <a:pt x="-43" y="1309"/>
                    <a:pt x="53" y="1061"/>
                  </a:cubicBezTo>
                  <a:cubicBezTo>
                    <a:pt x="217" y="638"/>
                    <a:pt x="637" y="371"/>
                    <a:pt x="637" y="371"/>
                  </a:cubicBezTo>
                  <a:lnTo>
                    <a:pt x="638" y="371"/>
                  </a:lnTo>
                  <a:cubicBezTo>
                    <a:pt x="833" y="181"/>
                    <a:pt x="1096" y="42"/>
                    <a:pt x="1452" y="12"/>
                  </a:cubicBezTo>
                  <a:cubicBezTo>
                    <a:pt x="2310" y="-62"/>
                    <a:pt x="2688" y="218"/>
                    <a:pt x="2849" y="441"/>
                  </a:cubicBezTo>
                  <a:close/>
                </a:path>
              </a:pathLst>
            </a:custGeom>
            <a:solidFill>
              <a:srgbClr val="F6653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7"/>
            <p:cNvSpPr/>
            <p:nvPr/>
          </p:nvSpPr>
          <p:spPr>
            <a:xfrm>
              <a:off x="2691262" y="3208747"/>
              <a:ext cx="508842" cy="542113"/>
            </a:xfrm>
            <a:custGeom>
              <a:avLst/>
              <a:gdLst/>
              <a:ahLst/>
              <a:cxnLst/>
              <a:rect l="l" t="t" r="r" b="b"/>
              <a:pathLst>
                <a:path w="2707" h="2884" extrusionOk="0">
                  <a:moveTo>
                    <a:pt x="2" y="1784"/>
                  </a:moveTo>
                  <a:cubicBezTo>
                    <a:pt x="49" y="1344"/>
                    <a:pt x="953" y="1182"/>
                    <a:pt x="1030" y="1109"/>
                  </a:cubicBezTo>
                  <a:cubicBezTo>
                    <a:pt x="1061" y="1081"/>
                    <a:pt x="1332" y="885"/>
                    <a:pt x="1644" y="667"/>
                  </a:cubicBezTo>
                  <a:cubicBezTo>
                    <a:pt x="1678" y="644"/>
                    <a:pt x="1712" y="620"/>
                    <a:pt x="1747" y="596"/>
                  </a:cubicBezTo>
                  <a:cubicBezTo>
                    <a:pt x="1810" y="552"/>
                    <a:pt x="1874" y="508"/>
                    <a:pt x="1938" y="464"/>
                  </a:cubicBezTo>
                  <a:lnTo>
                    <a:pt x="1938" y="464"/>
                  </a:lnTo>
                  <a:cubicBezTo>
                    <a:pt x="1971" y="442"/>
                    <a:pt x="2005" y="419"/>
                    <a:pt x="2038" y="396"/>
                  </a:cubicBezTo>
                  <a:cubicBezTo>
                    <a:pt x="2059" y="382"/>
                    <a:pt x="2079" y="368"/>
                    <a:pt x="2100" y="354"/>
                  </a:cubicBezTo>
                  <a:cubicBezTo>
                    <a:pt x="2137" y="330"/>
                    <a:pt x="2176" y="304"/>
                    <a:pt x="2212" y="280"/>
                  </a:cubicBezTo>
                  <a:cubicBezTo>
                    <a:pt x="2247" y="256"/>
                    <a:pt x="2280" y="234"/>
                    <a:pt x="2312" y="213"/>
                  </a:cubicBezTo>
                  <a:cubicBezTo>
                    <a:pt x="2368" y="176"/>
                    <a:pt x="2420" y="143"/>
                    <a:pt x="2467" y="114"/>
                  </a:cubicBezTo>
                  <a:cubicBezTo>
                    <a:pt x="2503" y="92"/>
                    <a:pt x="2535" y="71"/>
                    <a:pt x="2563" y="55"/>
                  </a:cubicBezTo>
                  <a:cubicBezTo>
                    <a:pt x="2631" y="15"/>
                    <a:pt x="2675" y="-6"/>
                    <a:pt x="2682" y="1"/>
                  </a:cubicBezTo>
                  <a:cubicBezTo>
                    <a:pt x="2723" y="46"/>
                    <a:pt x="2718" y="464"/>
                    <a:pt x="2635" y="687"/>
                  </a:cubicBezTo>
                  <a:cubicBezTo>
                    <a:pt x="2551" y="909"/>
                    <a:pt x="1872" y="1559"/>
                    <a:pt x="1872" y="1559"/>
                  </a:cubicBezTo>
                  <a:cubicBezTo>
                    <a:pt x="1836" y="1676"/>
                    <a:pt x="1659" y="2506"/>
                    <a:pt x="1659" y="2506"/>
                  </a:cubicBezTo>
                  <a:lnTo>
                    <a:pt x="1504" y="2578"/>
                  </a:lnTo>
                  <a:lnTo>
                    <a:pt x="1436" y="2609"/>
                  </a:lnTo>
                  <a:lnTo>
                    <a:pt x="1153" y="2739"/>
                  </a:lnTo>
                  <a:lnTo>
                    <a:pt x="1084" y="2771"/>
                  </a:lnTo>
                  <a:lnTo>
                    <a:pt x="838" y="2884"/>
                  </a:lnTo>
                  <a:cubicBezTo>
                    <a:pt x="838" y="2884"/>
                    <a:pt x="-48" y="2245"/>
                    <a:pt x="2" y="1784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7"/>
            <p:cNvSpPr/>
            <p:nvPr/>
          </p:nvSpPr>
          <p:spPr>
            <a:xfrm>
              <a:off x="2961190" y="3208747"/>
              <a:ext cx="238913" cy="490420"/>
            </a:xfrm>
            <a:custGeom>
              <a:avLst/>
              <a:gdLst/>
              <a:ahLst/>
              <a:cxnLst/>
              <a:rect l="l" t="t" r="r" b="b"/>
              <a:pathLst>
                <a:path w="1271" h="2609" extrusionOk="0">
                  <a:moveTo>
                    <a:pt x="0" y="2609"/>
                  </a:moveTo>
                  <a:lnTo>
                    <a:pt x="231" y="1445"/>
                  </a:lnTo>
                  <a:cubicBezTo>
                    <a:pt x="231" y="1445"/>
                    <a:pt x="671" y="950"/>
                    <a:pt x="664" y="354"/>
                  </a:cubicBezTo>
                  <a:cubicBezTo>
                    <a:pt x="701" y="330"/>
                    <a:pt x="740" y="304"/>
                    <a:pt x="776" y="280"/>
                  </a:cubicBezTo>
                  <a:cubicBezTo>
                    <a:pt x="811" y="256"/>
                    <a:pt x="844" y="234"/>
                    <a:pt x="876" y="213"/>
                  </a:cubicBezTo>
                  <a:cubicBezTo>
                    <a:pt x="932" y="176"/>
                    <a:pt x="984" y="143"/>
                    <a:pt x="1031" y="114"/>
                  </a:cubicBezTo>
                  <a:cubicBezTo>
                    <a:pt x="1067" y="92"/>
                    <a:pt x="1099" y="71"/>
                    <a:pt x="1127" y="55"/>
                  </a:cubicBezTo>
                  <a:cubicBezTo>
                    <a:pt x="1196" y="15"/>
                    <a:pt x="1239" y="-6"/>
                    <a:pt x="1246" y="1"/>
                  </a:cubicBezTo>
                  <a:cubicBezTo>
                    <a:pt x="1287" y="46"/>
                    <a:pt x="1282" y="464"/>
                    <a:pt x="1199" y="687"/>
                  </a:cubicBezTo>
                  <a:cubicBezTo>
                    <a:pt x="1115" y="909"/>
                    <a:pt x="436" y="1559"/>
                    <a:pt x="436" y="1559"/>
                  </a:cubicBezTo>
                  <a:cubicBezTo>
                    <a:pt x="400" y="1676"/>
                    <a:pt x="223" y="2506"/>
                    <a:pt x="223" y="2506"/>
                  </a:cubicBezTo>
                  <a:lnTo>
                    <a:pt x="68" y="2578"/>
                  </a:lnTo>
                  <a:lnTo>
                    <a:pt x="0" y="2609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3154989" y="3219274"/>
              <a:ext cx="22557" cy="71430"/>
            </a:xfrm>
            <a:custGeom>
              <a:avLst/>
              <a:gdLst/>
              <a:ahLst/>
              <a:cxnLst/>
              <a:rect l="l" t="t" r="r" b="b"/>
              <a:pathLst>
                <a:path w="120" h="380" extrusionOk="0">
                  <a:moveTo>
                    <a:pt x="9" y="357"/>
                  </a:moveTo>
                  <a:cubicBezTo>
                    <a:pt x="9" y="292"/>
                    <a:pt x="25" y="225"/>
                    <a:pt x="21" y="161"/>
                  </a:cubicBezTo>
                  <a:cubicBezTo>
                    <a:pt x="18" y="125"/>
                    <a:pt x="9" y="91"/>
                    <a:pt x="0" y="58"/>
                  </a:cubicBezTo>
                  <a:cubicBezTo>
                    <a:pt x="36" y="36"/>
                    <a:pt x="68" y="15"/>
                    <a:pt x="96" y="0"/>
                  </a:cubicBezTo>
                  <a:cubicBezTo>
                    <a:pt x="132" y="101"/>
                    <a:pt x="128" y="249"/>
                    <a:pt x="78" y="351"/>
                  </a:cubicBezTo>
                  <a:cubicBezTo>
                    <a:pt x="62" y="382"/>
                    <a:pt x="8" y="394"/>
                    <a:pt x="9" y="357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3107056" y="3248785"/>
              <a:ext cx="19737" cy="61467"/>
            </a:xfrm>
            <a:custGeom>
              <a:avLst/>
              <a:gdLst/>
              <a:ahLst/>
              <a:cxnLst/>
              <a:rect l="l" t="t" r="r" b="b"/>
              <a:pathLst>
                <a:path w="105" h="327" extrusionOk="0">
                  <a:moveTo>
                    <a:pt x="25" y="315"/>
                  </a:moveTo>
                  <a:cubicBezTo>
                    <a:pt x="2" y="262"/>
                    <a:pt x="14" y="190"/>
                    <a:pt x="10" y="129"/>
                  </a:cubicBezTo>
                  <a:cubicBezTo>
                    <a:pt x="9" y="110"/>
                    <a:pt x="4" y="89"/>
                    <a:pt x="0" y="66"/>
                  </a:cubicBezTo>
                  <a:cubicBezTo>
                    <a:pt x="35" y="43"/>
                    <a:pt x="68" y="21"/>
                    <a:pt x="100" y="0"/>
                  </a:cubicBezTo>
                  <a:cubicBezTo>
                    <a:pt x="106" y="35"/>
                    <a:pt x="104" y="76"/>
                    <a:pt x="104" y="107"/>
                  </a:cubicBezTo>
                  <a:cubicBezTo>
                    <a:pt x="106" y="173"/>
                    <a:pt x="110" y="243"/>
                    <a:pt x="71" y="311"/>
                  </a:cubicBezTo>
                  <a:cubicBezTo>
                    <a:pt x="60" y="332"/>
                    <a:pt x="31" y="330"/>
                    <a:pt x="25" y="31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3055552" y="3283184"/>
              <a:ext cx="23121" cy="58084"/>
            </a:xfrm>
            <a:custGeom>
              <a:avLst/>
              <a:gdLst/>
              <a:ahLst/>
              <a:cxnLst/>
              <a:rect l="l" t="t" r="r" b="b"/>
              <a:pathLst>
                <a:path w="123" h="309" extrusionOk="0">
                  <a:moveTo>
                    <a:pt x="15" y="145"/>
                  </a:moveTo>
                  <a:cubicBezTo>
                    <a:pt x="12" y="119"/>
                    <a:pt x="5" y="94"/>
                    <a:pt x="0" y="68"/>
                  </a:cubicBezTo>
                  <a:cubicBezTo>
                    <a:pt x="34" y="46"/>
                    <a:pt x="67" y="23"/>
                    <a:pt x="100" y="0"/>
                  </a:cubicBezTo>
                  <a:cubicBezTo>
                    <a:pt x="111" y="35"/>
                    <a:pt x="113" y="75"/>
                    <a:pt x="117" y="110"/>
                  </a:cubicBezTo>
                  <a:cubicBezTo>
                    <a:pt x="122" y="165"/>
                    <a:pt x="137" y="245"/>
                    <a:pt x="87" y="299"/>
                  </a:cubicBezTo>
                  <a:cubicBezTo>
                    <a:pt x="78" y="309"/>
                    <a:pt x="61" y="312"/>
                    <a:pt x="53" y="307"/>
                  </a:cubicBezTo>
                  <a:cubicBezTo>
                    <a:pt x="8" y="278"/>
                    <a:pt x="20" y="198"/>
                    <a:pt x="15" y="14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3000288" y="3320966"/>
              <a:ext cx="28384" cy="62407"/>
            </a:xfrm>
            <a:custGeom>
              <a:avLst/>
              <a:gdLst/>
              <a:ahLst/>
              <a:cxnLst/>
              <a:rect l="l" t="t" r="r" b="b"/>
              <a:pathLst>
                <a:path w="151" h="332" extrusionOk="0">
                  <a:moveTo>
                    <a:pt x="82" y="323"/>
                  </a:moveTo>
                  <a:cubicBezTo>
                    <a:pt x="46" y="275"/>
                    <a:pt x="37" y="210"/>
                    <a:pt x="23" y="149"/>
                  </a:cubicBezTo>
                  <a:cubicBezTo>
                    <a:pt x="16" y="123"/>
                    <a:pt x="8" y="97"/>
                    <a:pt x="0" y="70"/>
                  </a:cubicBezTo>
                  <a:cubicBezTo>
                    <a:pt x="35" y="47"/>
                    <a:pt x="68" y="23"/>
                    <a:pt x="102" y="0"/>
                  </a:cubicBezTo>
                  <a:cubicBezTo>
                    <a:pt x="110" y="29"/>
                    <a:pt x="115" y="59"/>
                    <a:pt x="120" y="88"/>
                  </a:cubicBezTo>
                  <a:cubicBezTo>
                    <a:pt x="135" y="153"/>
                    <a:pt x="158" y="219"/>
                    <a:pt x="149" y="291"/>
                  </a:cubicBezTo>
                  <a:cubicBezTo>
                    <a:pt x="145" y="322"/>
                    <a:pt x="98" y="345"/>
                    <a:pt x="82" y="32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2820775" y="3578488"/>
              <a:ext cx="87219" cy="151130"/>
            </a:xfrm>
            <a:custGeom>
              <a:avLst/>
              <a:gdLst/>
              <a:ahLst/>
              <a:cxnLst/>
              <a:rect l="l" t="t" r="r" b="b"/>
              <a:pathLst>
                <a:path w="464" h="804" extrusionOk="0">
                  <a:moveTo>
                    <a:pt x="23" y="9"/>
                  </a:moveTo>
                  <a:cubicBezTo>
                    <a:pt x="30" y="-6"/>
                    <a:pt x="53" y="-2"/>
                    <a:pt x="55" y="15"/>
                  </a:cubicBezTo>
                  <a:cubicBezTo>
                    <a:pt x="63" y="74"/>
                    <a:pt x="54" y="134"/>
                    <a:pt x="61" y="194"/>
                  </a:cubicBezTo>
                  <a:cubicBezTo>
                    <a:pt x="72" y="280"/>
                    <a:pt x="140" y="475"/>
                    <a:pt x="267" y="376"/>
                  </a:cubicBezTo>
                  <a:cubicBezTo>
                    <a:pt x="299" y="352"/>
                    <a:pt x="335" y="397"/>
                    <a:pt x="312" y="424"/>
                  </a:cubicBezTo>
                  <a:cubicBezTo>
                    <a:pt x="379" y="526"/>
                    <a:pt x="425" y="649"/>
                    <a:pt x="464" y="772"/>
                  </a:cubicBezTo>
                  <a:lnTo>
                    <a:pt x="395" y="804"/>
                  </a:lnTo>
                  <a:cubicBezTo>
                    <a:pt x="349" y="688"/>
                    <a:pt x="301" y="571"/>
                    <a:pt x="271" y="453"/>
                  </a:cubicBezTo>
                  <a:cubicBezTo>
                    <a:pt x="59" y="564"/>
                    <a:pt x="-52" y="163"/>
                    <a:pt x="23" y="9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2844271" y="3679805"/>
              <a:ext cx="181393" cy="241921"/>
            </a:xfrm>
            <a:custGeom>
              <a:avLst/>
              <a:gdLst/>
              <a:ahLst/>
              <a:cxnLst/>
              <a:rect l="l" t="t" r="r" b="b"/>
              <a:pathLst>
                <a:path w="965" h="1287" extrusionOk="0">
                  <a:moveTo>
                    <a:pt x="845" y="0"/>
                  </a:moveTo>
                  <a:lnTo>
                    <a:pt x="965" y="1287"/>
                  </a:lnTo>
                  <a:lnTo>
                    <a:pt x="741" y="1171"/>
                  </a:lnTo>
                  <a:lnTo>
                    <a:pt x="0" y="785"/>
                  </a:lnTo>
                  <a:lnTo>
                    <a:pt x="24" y="378"/>
                  </a:lnTo>
                  <a:lnTo>
                    <a:pt x="622" y="10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FC9E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2961190" y="3679805"/>
              <a:ext cx="64475" cy="241921"/>
            </a:xfrm>
            <a:custGeom>
              <a:avLst/>
              <a:gdLst/>
              <a:ahLst/>
              <a:cxnLst/>
              <a:rect l="l" t="t" r="r" b="b"/>
              <a:pathLst>
                <a:path w="343" h="1287" extrusionOk="0">
                  <a:moveTo>
                    <a:pt x="223" y="0"/>
                  </a:moveTo>
                  <a:lnTo>
                    <a:pt x="343" y="1287"/>
                  </a:lnTo>
                  <a:lnTo>
                    <a:pt x="119" y="1171"/>
                  </a:lnTo>
                  <a:lnTo>
                    <a:pt x="114" y="1033"/>
                  </a:lnTo>
                  <a:lnTo>
                    <a:pt x="0" y="10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DBD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602517" y="3645030"/>
              <a:ext cx="2676164" cy="1187422"/>
            </a:xfrm>
            <a:custGeom>
              <a:avLst/>
              <a:gdLst/>
              <a:ahLst/>
              <a:cxnLst/>
              <a:rect l="l" t="t" r="r" b="b"/>
              <a:pathLst>
                <a:path w="14237" h="6317" extrusionOk="0">
                  <a:moveTo>
                    <a:pt x="14237" y="4386"/>
                  </a:moveTo>
                  <a:cubicBezTo>
                    <a:pt x="14237" y="4840"/>
                    <a:pt x="14076" y="6044"/>
                    <a:pt x="13595" y="6285"/>
                  </a:cubicBezTo>
                  <a:cubicBezTo>
                    <a:pt x="13114" y="6525"/>
                    <a:pt x="7552" y="5349"/>
                    <a:pt x="7552" y="5349"/>
                  </a:cubicBezTo>
                  <a:cubicBezTo>
                    <a:pt x="7552" y="5349"/>
                    <a:pt x="5654" y="5027"/>
                    <a:pt x="5494" y="5027"/>
                  </a:cubicBezTo>
                  <a:cubicBezTo>
                    <a:pt x="5334" y="5027"/>
                    <a:pt x="5014" y="5058"/>
                    <a:pt x="4912" y="5108"/>
                  </a:cubicBezTo>
                  <a:cubicBezTo>
                    <a:pt x="4324" y="5398"/>
                    <a:pt x="2918" y="5428"/>
                    <a:pt x="1760" y="5316"/>
                  </a:cubicBezTo>
                  <a:cubicBezTo>
                    <a:pt x="744" y="5217"/>
                    <a:pt x="-81" y="5008"/>
                    <a:pt x="6" y="4771"/>
                  </a:cubicBezTo>
                  <a:cubicBezTo>
                    <a:pt x="193" y="4263"/>
                    <a:pt x="1215" y="2968"/>
                    <a:pt x="3996" y="3316"/>
                  </a:cubicBezTo>
                  <a:lnTo>
                    <a:pt x="4315" y="3093"/>
                  </a:lnTo>
                  <a:lnTo>
                    <a:pt x="6587" y="1501"/>
                  </a:lnTo>
                  <a:lnTo>
                    <a:pt x="6884" y="1845"/>
                  </a:lnTo>
                  <a:cubicBezTo>
                    <a:pt x="6884" y="1845"/>
                    <a:pt x="7740" y="1712"/>
                    <a:pt x="8194" y="1979"/>
                  </a:cubicBezTo>
                  <a:cubicBezTo>
                    <a:pt x="8648" y="2247"/>
                    <a:pt x="8916" y="2995"/>
                    <a:pt x="8916" y="2995"/>
                  </a:cubicBezTo>
                  <a:lnTo>
                    <a:pt x="12098" y="4172"/>
                  </a:lnTo>
                  <a:cubicBezTo>
                    <a:pt x="12098" y="4172"/>
                    <a:pt x="11616" y="2648"/>
                    <a:pt x="11616" y="2247"/>
                  </a:cubicBezTo>
                  <a:cubicBezTo>
                    <a:pt x="11616" y="1845"/>
                    <a:pt x="11590" y="491"/>
                    <a:pt x="11590" y="491"/>
                  </a:cubicBezTo>
                  <a:lnTo>
                    <a:pt x="12110" y="308"/>
                  </a:lnTo>
                  <a:lnTo>
                    <a:pt x="12567" y="146"/>
                  </a:lnTo>
                  <a:lnTo>
                    <a:pt x="12980" y="0"/>
                  </a:lnTo>
                  <a:cubicBezTo>
                    <a:pt x="12980" y="0"/>
                    <a:pt x="14237" y="3931"/>
                    <a:pt x="14237" y="4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743684" y="3645030"/>
              <a:ext cx="2534997" cy="1187422"/>
            </a:xfrm>
            <a:custGeom>
              <a:avLst/>
              <a:gdLst/>
              <a:ahLst/>
              <a:cxnLst/>
              <a:rect l="l" t="t" r="r" b="b"/>
              <a:pathLst>
                <a:path w="13486" h="6317" extrusionOk="0">
                  <a:moveTo>
                    <a:pt x="13486" y="4386"/>
                  </a:moveTo>
                  <a:cubicBezTo>
                    <a:pt x="13486" y="4840"/>
                    <a:pt x="13325" y="6044"/>
                    <a:pt x="12844" y="6285"/>
                  </a:cubicBezTo>
                  <a:cubicBezTo>
                    <a:pt x="12363" y="6525"/>
                    <a:pt x="6801" y="5349"/>
                    <a:pt x="6801" y="5349"/>
                  </a:cubicBezTo>
                  <a:cubicBezTo>
                    <a:pt x="6801" y="5349"/>
                    <a:pt x="4903" y="5027"/>
                    <a:pt x="4743" y="5027"/>
                  </a:cubicBezTo>
                  <a:cubicBezTo>
                    <a:pt x="4583" y="5027"/>
                    <a:pt x="4263" y="5058"/>
                    <a:pt x="4161" y="5108"/>
                  </a:cubicBezTo>
                  <a:cubicBezTo>
                    <a:pt x="3573" y="5398"/>
                    <a:pt x="2167" y="5428"/>
                    <a:pt x="1009" y="5316"/>
                  </a:cubicBezTo>
                  <a:cubicBezTo>
                    <a:pt x="410" y="4980"/>
                    <a:pt x="6" y="4697"/>
                    <a:pt x="0" y="4540"/>
                  </a:cubicBezTo>
                  <a:cubicBezTo>
                    <a:pt x="0" y="4540"/>
                    <a:pt x="1884" y="3666"/>
                    <a:pt x="3131" y="3931"/>
                  </a:cubicBezTo>
                  <a:cubicBezTo>
                    <a:pt x="4378" y="4194"/>
                    <a:pt x="4686" y="4697"/>
                    <a:pt x="4686" y="4697"/>
                  </a:cubicBezTo>
                  <a:cubicBezTo>
                    <a:pt x="4686" y="4697"/>
                    <a:pt x="5367" y="4188"/>
                    <a:pt x="5836" y="4629"/>
                  </a:cubicBezTo>
                  <a:cubicBezTo>
                    <a:pt x="6196" y="4967"/>
                    <a:pt x="12396" y="6188"/>
                    <a:pt x="12783" y="5801"/>
                  </a:cubicBezTo>
                  <a:cubicBezTo>
                    <a:pt x="13170" y="5414"/>
                    <a:pt x="12934" y="4446"/>
                    <a:pt x="12890" y="4231"/>
                  </a:cubicBezTo>
                  <a:cubicBezTo>
                    <a:pt x="12854" y="4050"/>
                    <a:pt x="12065" y="1081"/>
                    <a:pt x="11816" y="146"/>
                  </a:cubicBezTo>
                  <a:lnTo>
                    <a:pt x="12229" y="0"/>
                  </a:lnTo>
                  <a:cubicBezTo>
                    <a:pt x="12229" y="0"/>
                    <a:pt x="13486" y="3931"/>
                    <a:pt x="13486" y="438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1413616" y="3702925"/>
              <a:ext cx="1537239" cy="795500"/>
            </a:xfrm>
            <a:custGeom>
              <a:avLst/>
              <a:gdLst/>
              <a:ahLst/>
              <a:cxnLst/>
              <a:rect l="l" t="t" r="r" b="b"/>
              <a:pathLst>
                <a:path w="8178" h="4232" extrusionOk="0">
                  <a:moveTo>
                    <a:pt x="8087" y="4232"/>
                  </a:moveTo>
                  <a:cubicBezTo>
                    <a:pt x="7786" y="4232"/>
                    <a:pt x="4275" y="3008"/>
                    <a:pt x="4275" y="3008"/>
                  </a:cubicBezTo>
                  <a:cubicBezTo>
                    <a:pt x="4275" y="3008"/>
                    <a:pt x="4124" y="2956"/>
                    <a:pt x="3788" y="2355"/>
                  </a:cubicBezTo>
                  <a:cubicBezTo>
                    <a:pt x="3453" y="1753"/>
                    <a:pt x="2542" y="2247"/>
                    <a:pt x="2542" y="2247"/>
                  </a:cubicBezTo>
                  <a:lnTo>
                    <a:pt x="2207" y="1924"/>
                  </a:lnTo>
                  <a:lnTo>
                    <a:pt x="0" y="2785"/>
                  </a:lnTo>
                  <a:lnTo>
                    <a:pt x="2272" y="1193"/>
                  </a:lnTo>
                  <a:lnTo>
                    <a:pt x="2569" y="1537"/>
                  </a:lnTo>
                  <a:cubicBezTo>
                    <a:pt x="2569" y="1537"/>
                    <a:pt x="3425" y="1404"/>
                    <a:pt x="3879" y="1671"/>
                  </a:cubicBezTo>
                  <a:cubicBezTo>
                    <a:pt x="4333" y="1939"/>
                    <a:pt x="4601" y="2687"/>
                    <a:pt x="4601" y="2687"/>
                  </a:cubicBezTo>
                  <a:lnTo>
                    <a:pt x="7783" y="3864"/>
                  </a:lnTo>
                  <a:cubicBezTo>
                    <a:pt x="7783" y="3864"/>
                    <a:pt x="7301" y="2340"/>
                    <a:pt x="7301" y="1939"/>
                  </a:cubicBezTo>
                  <a:cubicBezTo>
                    <a:pt x="7301" y="1537"/>
                    <a:pt x="7275" y="183"/>
                    <a:pt x="7275" y="183"/>
                  </a:cubicBezTo>
                  <a:lnTo>
                    <a:pt x="7795" y="0"/>
                  </a:lnTo>
                  <a:cubicBezTo>
                    <a:pt x="7751" y="505"/>
                    <a:pt x="7652" y="1754"/>
                    <a:pt x="7743" y="1924"/>
                  </a:cubicBezTo>
                  <a:cubicBezTo>
                    <a:pt x="7857" y="2139"/>
                    <a:pt x="8388" y="4232"/>
                    <a:pt x="8087" y="4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1646889" y="4447670"/>
              <a:ext cx="535346" cy="514857"/>
            </a:xfrm>
            <a:custGeom>
              <a:avLst/>
              <a:gdLst/>
              <a:ahLst/>
              <a:cxnLst/>
              <a:rect l="l" t="t" r="r" b="b"/>
              <a:pathLst>
                <a:path w="2848" h="2739" extrusionOk="0">
                  <a:moveTo>
                    <a:pt x="1116" y="3"/>
                  </a:moveTo>
                  <a:cubicBezTo>
                    <a:pt x="1555" y="58"/>
                    <a:pt x="1700" y="966"/>
                    <a:pt x="1771" y="1044"/>
                  </a:cubicBezTo>
                  <a:cubicBezTo>
                    <a:pt x="1799" y="1076"/>
                    <a:pt x="1988" y="1351"/>
                    <a:pt x="2201" y="1667"/>
                  </a:cubicBezTo>
                  <a:cubicBezTo>
                    <a:pt x="2223" y="1702"/>
                    <a:pt x="2247" y="1735"/>
                    <a:pt x="2269" y="1771"/>
                  </a:cubicBezTo>
                  <a:cubicBezTo>
                    <a:pt x="2313" y="1835"/>
                    <a:pt x="2355" y="1900"/>
                    <a:pt x="2398" y="1964"/>
                  </a:cubicBezTo>
                  <a:lnTo>
                    <a:pt x="2398" y="1965"/>
                  </a:lnTo>
                  <a:cubicBezTo>
                    <a:pt x="2420" y="1999"/>
                    <a:pt x="2442" y="2033"/>
                    <a:pt x="2464" y="2067"/>
                  </a:cubicBezTo>
                  <a:cubicBezTo>
                    <a:pt x="2478" y="2087"/>
                    <a:pt x="2491" y="2108"/>
                    <a:pt x="2505" y="2128"/>
                  </a:cubicBezTo>
                  <a:cubicBezTo>
                    <a:pt x="2529" y="2167"/>
                    <a:pt x="2553" y="2206"/>
                    <a:pt x="2577" y="2242"/>
                  </a:cubicBezTo>
                  <a:cubicBezTo>
                    <a:pt x="2600" y="2278"/>
                    <a:pt x="2622" y="2312"/>
                    <a:pt x="2641" y="2344"/>
                  </a:cubicBezTo>
                  <a:cubicBezTo>
                    <a:pt x="2678" y="2401"/>
                    <a:pt x="2710" y="2454"/>
                    <a:pt x="2737" y="2501"/>
                  </a:cubicBezTo>
                  <a:cubicBezTo>
                    <a:pt x="2759" y="2537"/>
                    <a:pt x="2779" y="2569"/>
                    <a:pt x="2795" y="2597"/>
                  </a:cubicBezTo>
                  <a:cubicBezTo>
                    <a:pt x="2833" y="2667"/>
                    <a:pt x="2854" y="2710"/>
                    <a:pt x="2847" y="2717"/>
                  </a:cubicBezTo>
                  <a:cubicBezTo>
                    <a:pt x="2801" y="2758"/>
                    <a:pt x="2383" y="2745"/>
                    <a:pt x="2161" y="2657"/>
                  </a:cubicBezTo>
                  <a:cubicBezTo>
                    <a:pt x="1941" y="2569"/>
                    <a:pt x="1304" y="1878"/>
                    <a:pt x="1304" y="1878"/>
                  </a:cubicBezTo>
                  <a:cubicBezTo>
                    <a:pt x="1188" y="1839"/>
                    <a:pt x="362" y="1646"/>
                    <a:pt x="362" y="1646"/>
                  </a:cubicBezTo>
                  <a:lnTo>
                    <a:pt x="293" y="1489"/>
                  </a:lnTo>
                  <a:lnTo>
                    <a:pt x="263" y="1421"/>
                  </a:lnTo>
                  <a:lnTo>
                    <a:pt x="138" y="1135"/>
                  </a:lnTo>
                  <a:lnTo>
                    <a:pt x="108" y="1065"/>
                  </a:lnTo>
                  <a:lnTo>
                    <a:pt x="0" y="818"/>
                  </a:lnTo>
                  <a:cubicBezTo>
                    <a:pt x="0" y="818"/>
                    <a:pt x="657" y="-56"/>
                    <a:pt x="1116" y="3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1696326" y="4714778"/>
              <a:ext cx="485909" cy="247748"/>
            </a:xfrm>
            <a:custGeom>
              <a:avLst/>
              <a:gdLst/>
              <a:ahLst/>
              <a:cxnLst/>
              <a:rect l="l" t="t" r="r" b="b"/>
              <a:pathLst>
                <a:path w="2585" h="1318" extrusionOk="0">
                  <a:moveTo>
                    <a:pt x="0" y="0"/>
                  </a:moveTo>
                  <a:lnTo>
                    <a:pt x="1160" y="253"/>
                  </a:lnTo>
                  <a:cubicBezTo>
                    <a:pt x="1160" y="253"/>
                    <a:pt x="1646" y="703"/>
                    <a:pt x="2242" y="707"/>
                  </a:cubicBezTo>
                  <a:cubicBezTo>
                    <a:pt x="2266" y="746"/>
                    <a:pt x="2290" y="785"/>
                    <a:pt x="2314" y="821"/>
                  </a:cubicBezTo>
                  <a:cubicBezTo>
                    <a:pt x="2337" y="857"/>
                    <a:pt x="2359" y="891"/>
                    <a:pt x="2378" y="923"/>
                  </a:cubicBezTo>
                  <a:cubicBezTo>
                    <a:pt x="2415" y="980"/>
                    <a:pt x="2447" y="1033"/>
                    <a:pt x="2474" y="1080"/>
                  </a:cubicBezTo>
                  <a:cubicBezTo>
                    <a:pt x="2496" y="1116"/>
                    <a:pt x="2516" y="1148"/>
                    <a:pt x="2532" y="1176"/>
                  </a:cubicBezTo>
                  <a:cubicBezTo>
                    <a:pt x="2570" y="1246"/>
                    <a:pt x="2591" y="1289"/>
                    <a:pt x="2584" y="1296"/>
                  </a:cubicBezTo>
                  <a:cubicBezTo>
                    <a:pt x="2538" y="1337"/>
                    <a:pt x="2120" y="1324"/>
                    <a:pt x="1898" y="1236"/>
                  </a:cubicBezTo>
                  <a:cubicBezTo>
                    <a:pt x="1678" y="1148"/>
                    <a:pt x="1041" y="457"/>
                    <a:pt x="1041" y="457"/>
                  </a:cubicBezTo>
                  <a:cubicBezTo>
                    <a:pt x="925" y="418"/>
                    <a:pt x="99" y="225"/>
                    <a:pt x="99" y="225"/>
                  </a:cubicBezTo>
                  <a:lnTo>
                    <a:pt x="3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2100842" y="4917788"/>
              <a:ext cx="71242" cy="22181"/>
            </a:xfrm>
            <a:custGeom>
              <a:avLst/>
              <a:gdLst/>
              <a:ahLst/>
              <a:cxnLst/>
              <a:rect l="l" t="t" r="r" b="b"/>
              <a:pathLst>
                <a:path w="379" h="118" extrusionOk="0">
                  <a:moveTo>
                    <a:pt x="24" y="3"/>
                  </a:moveTo>
                  <a:cubicBezTo>
                    <a:pt x="88" y="4"/>
                    <a:pt x="155" y="21"/>
                    <a:pt x="219" y="19"/>
                  </a:cubicBezTo>
                  <a:cubicBezTo>
                    <a:pt x="256" y="17"/>
                    <a:pt x="289" y="8"/>
                    <a:pt x="323" y="0"/>
                  </a:cubicBezTo>
                  <a:cubicBezTo>
                    <a:pt x="344" y="36"/>
                    <a:pt x="363" y="68"/>
                    <a:pt x="379" y="97"/>
                  </a:cubicBezTo>
                  <a:cubicBezTo>
                    <a:pt x="278" y="131"/>
                    <a:pt x="129" y="124"/>
                    <a:pt x="29" y="72"/>
                  </a:cubicBezTo>
                  <a:cubicBezTo>
                    <a:pt x="-2" y="56"/>
                    <a:pt x="-14" y="1"/>
                    <a:pt x="24" y="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2082233" y="4869103"/>
              <a:ext cx="61279" cy="19737"/>
            </a:xfrm>
            <a:custGeom>
              <a:avLst/>
              <a:gdLst/>
              <a:ahLst/>
              <a:cxnLst/>
              <a:rect l="l" t="t" r="r" b="b"/>
              <a:pathLst>
                <a:path w="326" h="105" extrusionOk="0">
                  <a:moveTo>
                    <a:pt x="12" y="21"/>
                  </a:moveTo>
                  <a:cubicBezTo>
                    <a:pt x="66" y="-2"/>
                    <a:pt x="137" y="12"/>
                    <a:pt x="199" y="9"/>
                  </a:cubicBezTo>
                  <a:cubicBezTo>
                    <a:pt x="218" y="8"/>
                    <a:pt x="239" y="4"/>
                    <a:pt x="261" y="0"/>
                  </a:cubicBezTo>
                  <a:cubicBezTo>
                    <a:pt x="284" y="36"/>
                    <a:pt x="305" y="70"/>
                    <a:pt x="326" y="102"/>
                  </a:cubicBezTo>
                  <a:cubicBezTo>
                    <a:pt x="290" y="107"/>
                    <a:pt x="250" y="104"/>
                    <a:pt x="218" y="104"/>
                  </a:cubicBezTo>
                  <a:cubicBezTo>
                    <a:pt x="153" y="104"/>
                    <a:pt x="82" y="106"/>
                    <a:pt x="16" y="67"/>
                  </a:cubicBezTo>
                  <a:cubicBezTo>
                    <a:pt x="-5" y="55"/>
                    <a:pt x="-3" y="27"/>
                    <a:pt x="12" y="21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2052157" y="4817035"/>
              <a:ext cx="57896" cy="22557"/>
            </a:xfrm>
            <a:custGeom>
              <a:avLst/>
              <a:gdLst/>
              <a:ahLst/>
              <a:cxnLst/>
              <a:rect l="l" t="t" r="r" b="b"/>
              <a:pathLst>
                <a:path w="308" h="120" extrusionOk="0">
                  <a:moveTo>
                    <a:pt x="165" y="13"/>
                  </a:moveTo>
                  <a:cubicBezTo>
                    <a:pt x="191" y="11"/>
                    <a:pt x="216" y="4"/>
                    <a:pt x="242" y="0"/>
                  </a:cubicBezTo>
                  <a:cubicBezTo>
                    <a:pt x="264" y="34"/>
                    <a:pt x="286" y="68"/>
                    <a:pt x="308" y="101"/>
                  </a:cubicBezTo>
                  <a:cubicBezTo>
                    <a:pt x="273" y="111"/>
                    <a:pt x="233" y="113"/>
                    <a:pt x="198" y="116"/>
                  </a:cubicBezTo>
                  <a:cubicBezTo>
                    <a:pt x="143" y="120"/>
                    <a:pt x="62" y="134"/>
                    <a:pt x="9" y="82"/>
                  </a:cubicBezTo>
                  <a:cubicBezTo>
                    <a:pt x="0" y="73"/>
                    <a:pt x="-3" y="56"/>
                    <a:pt x="2" y="48"/>
                  </a:cubicBezTo>
                  <a:cubicBezTo>
                    <a:pt x="32" y="4"/>
                    <a:pt x="112" y="18"/>
                    <a:pt x="165" y="1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2010991" y="4761207"/>
              <a:ext cx="62407" cy="27444"/>
            </a:xfrm>
            <a:custGeom>
              <a:avLst/>
              <a:gdLst/>
              <a:ahLst/>
              <a:cxnLst/>
              <a:rect l="l" t="t" r="r" b="b"/>
              <a:pathLst>
                <a:path w="332" h="146" extrusionOk="0">
                  <a:moveTo>
                    <a:pt x="9" y="76"/>
                  </a:moveTo>
                  <a:cubicBezTo>
                    <a:pt x="58" y="41"/>
                    <a:pt x="124" y="33"/>
                    <a:pt x="185" y="20"/>
                  </a:cubicBezTo>
                  <a:cubicBezTo>
                    <a:pt x="210" y="14"/>
                    <a:pt x="237" y="6"/>
                    <a:pt x="264" y="0"/>
                  </a:cubicBezTo>
                  <a:cubicBezTo>
                    <a:pt x="287" y="34"/>
                    <a:pt x="310" y="68"/>
                    <a:pt x="332" y="103"/>
                  </a:cubicBezTo>
                  <a:cubicBezTo>
                    <a:pt x="303" y="109"/>
                    <a:pt x="272" y="114"/>
                    <a:pt x="243" y="119"/>
                  </a:cubicBezTo>
                  <a:cubicBezTo>
                    <a:pt x="178" y="132"/>
                    <a:pt x="111" y="154"/>
                    <a:pt x="40" y="143"/>
                  </a:cubicBezTo>
                  <a:cubicBezTo>
                    <a:pt x="9" y="139"/>
                    <a:pt x="-13" y="92"/>
                    <a:pt x="9" y="76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7550" rIns="90000" bIns="75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1667190" y="4576243"/>
              <a:ext cx="152446" cy="84776"/>
            </a:xfrm>
            <a:custGeom>
              <a:avLst/>
              <a:gdLst/>
              <a:ahLst/>
              <a:cxnLst/>
              <a:rect l="l" t="t" r="r" b="b"/>
              <a:pathLst>
                <a:path w="811" h="451" extrusionOk="0">
                  <a:moveTo>
                    <a:pt x="802" y="26"/>
                  </a:moveTo>
                  <a:cubicBezTo>
                    <a:pt x="817" y="32"/>
                    <a:pt x="813" y="55"/>
                    <a:pt x="796" y="57"/>
                  </a:cubicBezTo>
                  <a:cubicBezTo>
                    <a:pt x="737" y="64"/>
                    <a:pt x="677" y="54"/>
                    <a:pt x="617" y="60"/>
                  </a:cubicBezTo>
                  <a:cubicBezTo>
                    <a:pt x="531" y="69"/>
                    <a:pt x="334" y="134"/>
                    <a:pt x="431" y="262"/>
                  </a:cubicBezTo>
                  <a:cubicBezTo>
                    <a:pt x="455" y="294"/>
                    <a:pt x="409" y="329"/>
                    <a:pt x="381" y="307"/>
                  </a:cubicBezTo>
                  <a:cubicBezTo>
                    <a:pt x="278" y="371"/>
                    <a:pt x="155" y="415"/>
                    <a:pt x="30" y="451"/>
                  </a:cubicBezTo>
                  <a:lnTo>
                    <a:pt x="0" y="381"/>
                  </a:lnTo>
                  <a:cubicBezTo>
                    <a:pt x="118" y="338"/>
                    <a:pt x="235" y="293"/>
                    <a:pt x="353" y="265"/>
                  </a:cubicBezTo>
                  <a:cubicBezTo>
                    <a:pt x="247" y="50"/>
                    <a:pt x="650" y="-53"/>
                    <a:pt x="802" y="26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1472639" y="4595228"/>
              <a:ext cx="242297" cy="179702"/>
            </a:xfrm>
            <a:custGeom>
              <a:avLst/>
              <a:gdLst/>
              <a:ahLst/>
              <a:cxnLst/>
              <a:rect l="l" t="t" r="r" b="b"/>
              <a:pathLst>
                <a:path w="1289" h="956" extrusionOk="0">
                  <a:moveTo>
                    <a:pt x="1289" y="861"/>
                  </a:moveTo>
                  <a:lnTo>
                    <a:pt x="0" y="956"/>
                  </a:lnTo>
                  <a:lnTo>
                    <a:pt x="121" y="734"/>
                  </a:lnTo>
                  <a:lnTo>
                    <a:pt x="520" y="0"/>
                  </a:lnTo>
                  <a:lnTo>
                    <a:pt x="927" y="33"/>
                  </a:lnTo>
                  <a:lnTo>
                    <a:pt x="1190" y="636"/>
                  </a:lnTo>
                  <a:lnTo>
                    <a:pt x="1289" y="861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1472639" y="4714778"/>
              <a:ext cx="242297" cy="60151"/>
            </a:xfrm>
            <a:custGeom>
              <a:avLst/>
              <a:gdLst/>
              <a:ahLst/>
              <a:cxnLst/>
              <a:rect l="l" t="t" r="r" b="b"/>
              <a:pathLst>
                <a:path w="1289" h="320" extrusionOk="0">
                  <a:moveTo>
                    <a:pt x="1289" y="225"/>
                  </a:moveTo>
                  <a:lnTo>
                    <a:pt x="0" y="320"/>
                  </a:lnTo>
                  <a:lnTo>
                    <a:pt x="121" y="98"/>
                  </a:lnTo>
                  <a:lnTo>
                    <a:pt x="258" y="95"/>
                  </a:lnTo>
                  <a:lnTo>
                    <a:pt x="1190" y="0"/>
                  </a:lnTo>
                  <a:lnTo>
                    <a:pt x="1289" y="225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00825" y="4413647"/>
              <a:ext cx="989299" cy="418803"/>
            </a:xfrm>
            <a:custGeom>
              <a:avLst/>
              <a:gdLst/>
              <a:ahLst/>
              <a:cxnLst/>
              <a:rect l="l" t="t" r="r" b="b"/>
              <a:pathLst>
                <a:path w="5263" h="2228" extrusionOk="0">
                  <a:moveTo>
                    <a:pt x="5263" y="966"/>
                  </a:moveTo>
                  <a:lnTo>
                    <a:pt x="5241" y="1159"/>
                  </a:lnTo>
                  <a:lnTo>
                    <a:pt x="5117" y="2207"/>
                  </a:lnTo>
                  <a:cubicBezTo>
                    <a:pt x="5117" y="2207"/>
                    <a:pt x="2110" y="2309"/>
                    <a:pt x="1191" y="2061"/>
                  </a:cubicBezTo>
                  <a:cubicBezTo>
                    <a:pt x="271" y="1813"/>
                    <a:pt x="125" y="1156"/>
                    <a:pt x="18" y="878"/>
                  </a:cubicBezTo>
                  <a:cubicBezTo>
                    <a:pt x="10" y="858"/>
                    <a:pt x="4" y="836"/>
                    <a:pt x="2" y="813"/>
                  </a:cubicBezTo>
                  <a:cubicBezTo>
                    <a:pt x="-34" y="524"/>
                    <a:pt x="364" y="57"/>
                    <a:pt x="2082" y="3"/>
                  </a:cubicBezTo>
                  <a:cubicBezTo>
                    <a:pt x="3935" y="-55"/>
                    <a:pt x="5263" y="966"/>
                    <a:pt x="5263" y="96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601201" y="4566468"/>
              <a:ext cx="984788" cy="265981"/>
            </a:xfrm>
            <a:custGeom>
              <a:avLst/>
              <a:gdLst/>
              <a:ahLst/>
              <a:cxnLst/>
              <a:rect l="l" t="t" r="r" b="b"/>
              <a:pathLst>
                <a:path w="5239" h="1415" extrusionOk="0">
                  <a:moveTo>
                    <a:pt x="5239" y="346"/>
                  </a:moveTo>
                  <a:lnTo>
                    <a:pt x="5115" y="1394"/>
                  </a:lnTo>
                  <a:cubicBezTo>
                    <a:pt x="5115" y="1394"/>
                    <a:pt x="2108" y="1496"/>
                    <a:pt x="1189" y="1248"/>
                  </a:cubicBezTo>
                  <a:cubicBezTo>
                    <a:pt x="269" y="1000"/>
                    <a:pt x="123" y="343"/>
                    <a:pt x="16" y="65"/>
                  </a:cubicBezTo>
                  <a:cubicBezTo>
                    <a:pt x="8" y="45"/>
                    <a:pt x="2" y="23"/>
                    <a:pt x="0" y="0"/>
                  </a:cubicBezTo>
                  <a:cubicBezTo>
                    <a:pt x="823" y="236"/>
                    <a:pt x="2870" y="711"/>
                    <a:pt x="5078" y="369"/>
                  </a:cubicBezTo>
                  <a:cubicBezTo>
                    <a:pt x="5134" y="360"/>
                    <a:pt x="5188" y="353"/>
                    <a:pt x="5239" y="34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17"/>
          <p:cNvSpPr/>
          <p:nvPr/>
        </p:nvSpPr>
        <p:spPr>
          <a:xfrm rot="10800000" flipH="1">
            <a:off x="6192050" y="2600769"/>
            <a:ext cx="167398" cy="234431"/>
          </a:xfrm>
          <a:custGeom>
            <a:avLst/>
            <a:gdLst/>
            <a:ahLst/>
            <a:cxnLst/>
            <a:rect l="l" t="t" r="r" b="b"/>
            <a:pathLst>
              <a:path w="2585" h="3620" extrusionOk="0">
                <a:moveTo>
                  <a:pt x="1140" y="451"/>
                </a:moveTo>
                <a:lnTo>
                  <a:pt x="1292" y="0"/>
                </a:lnTo>
                <a:lnTo>
                  <a:pt x="1444" y="451"/>
                </a:lnTo>
                <a:cubicBezTo>
                  <a:pt x="1640" y="1031"/>
                  <a:pt x="2048" y="1516"/>
                  <a:pt x="2585" y="1810"/>
                </a:cubicBezTo>
                <a:cubicBezTo>
                  <a:pt x="2048" y="2104"/>
                  <a:pt x="1640" y="2589"/>
                  <a:pt x="1444" y="3169"/>
                </a:cubicBezTo>
                <a:lnTo>
                  <a:pt x="1292" y="3620"/>
                </a:lnTo>
                <a:lnTo>
                  <a:pt x="1140" y="3169"/>
                </a:lnTo>
                <a:cubicBezTo>
                  <a:pt x="944" y="2589"/>
                  <a:pt x="537" y="2104"/>
                  <a:pt x="0" y="1810"/>
                </a:cubicBezTo>
                <a:cubicBezTo>
                  <a:pt x="537" y="1516"/>
                  <a:pt x="944" y="1031"/>
                  <a:pt x="1140" y="4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7"/>
          <p:cNvSpPr/>
          <p:nvPr/>
        </p:nvSpPr>
        <p:spPr>
          <a:xfrm rot="10800000" flipH="1">
            <a:off x="7744625" y="1794994"/>
            <a:ext cx="167398" cy="234431"/>
          </a:xfrm>
          <a:custGeom>
            <a:avLst/>
            <a:gdLst/>
            <a:ahLst/>
            <a:cxnLst/>
            <a:rect l="l" t="t" r="r" b="b"/>
            <a:pathLst>
              <a:path w="2585" h="3620" extrusionOk="0">
                <a:moveTo>
                  <a:pt x="1140" y="451"/>
                </a:moveTo>
                <a:lnTo>
                  <a:pt x="1292" y="0"/>
                </a:lnTo>
                <a:lnTo>
                  <a:pt x="1444" y="451"/>
                </a:lnTo>
                <a:cubicBezTo>
                  <a:pt x="1640" y="1031"/>
                  <a:pt x="2048" y="1516"/>
                  <a:pt x="2585" y="1810"/>
                </a:cubicBezTo>
                <a:cubicBezTo>
                  <a:pt x="2048" y="2104"/>
                  <a:pt x="1640" y="2589"/>
                  <a:pt x="1444" y="3169"/>
                </a:cubicBezTo>
                <a:lnTo>
                  <a:pt x="1292" y="3620"/>
                </a:lnTo>
                <a:lnTo>
                  <a:pt x="1140" y="3169"/>
                </a:lnTo>
                <a:cubicBezTo>
                  <a:pt x="944" y="2589"/>
                  <a:pt x="537" y="2104"/>
                  <a:pt x="0" y="1810"/>
                </a:cubicBezTo>
                <a:cubicBezTo>
                  <a:pt x="537" y="1516"/>
                  <a:pt x="944" y="1031"/>
                  <a:pt x="1140" y="4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7"/>
          <p:cNvSpPr txBox="1"/>
          <p:nvPr/>
        </p:nvSpPr>
        <p:spPr>
          <a:xfrm>
            <a:off x="1286491" y="874770"/>
            <a:ext cx="6297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Datasets Used: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"/>
          <p:cNvSpPr txBox="1">
            <a:spLocks noGrp="1"/>
          </p:cNvSpPr>
          <p:nvPr>
            <p:ph type="title"/>
          </p:nvPr>
        </p:nvSpPr>
        <p:spPr>
          <a:xfrm>
            <a:off x="713336" y="1478100"/>
            <a:ext cx="4242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52" name="Google Shape;1552;p16"/>
          <p:cNvSpPr txBox="1"/>
          <p:nvPr/>
        </p:nvSpPr>
        <p:spPr>
          <a:xfrm>
            <a:off x="854625" y="4202050"/>
            <a:ext cx="3960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Please keep this slide for attribution</a:t>
            </a:r>
            <a:endParaRPr sz="1200" b="0" i="0" u="none" strike="noStrike" cap="none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553" name="Google Shape;1553;p16"/>
          <p:cNvGrpSpPr/>
          <p:nvPr/>
        </p:nvGrpSpPr>
        <p:grpSpPr>
          <a:xfrm>
            <a:off x="5369225" y="463515"/>
            <a:ext cx="3169571" cy="4412222"/>
            <a:chOff x="5151750" y="539490"/>
            <a:chExt cx="3169571" cy="4412222"/>
          </a:xfrm>
        </p:grpSpPr>
        <p:sp>
          <p:nvSpPr>
            <p:cNvPr id="1554" name="Google Shape;1554;p16"/>
            <p:cNvSpPr/>
            <p:nvPr/>
          </p:nvSpPr>
          <p:spPr>
            <a:xfrm>
              <a:off x="5696425" y="539490"/>
              <a:ext cx="2524805" cy="892336"/>
            </a:xfrm>
            <a:custGeom>
              <a:avLst/>
              <a:gdLst/>
              <a:ahLst/>
              <a:cxnLst/>
              <a:rect l="l" t="t" r="r" b="b"/>
              <a:pathLst>
                <a:path w="5755" h="2034" extrusionOk="0">
                  <a:moveTo>
                    <a:pt x="5732" y="2034"/>
                  </a:moveTo>
                  <a:cubicBezTo>
                    <a:pt x="5755" y="1757"/>
                    <a:pt x="5779" y="1475"/>
                    <a:pt x="5707" y="1207"/>
                  </a:cubicBezTo>
                  <a:cubicBezTo>
                    <a:pt x="5635" y="939"/>
                    <a:pt x="5449" y="685"/>
                    <a:pt x="5181" y="611"/>
                  </a:cubicBezTo>
                  <a:cubicBezTo>
                    <a:pt x="4914" y="538"/>
                    <a:pt x="4583" y="711"/>
                    <a:pt x="4554" y="986"/>
                  </a:cubicBezTo>
                  <a:cubicBezTo>
                    <a:pt x="4538" y="784"/>
                    <a:pt x="4521" y="578"/>
                    <a:pt x="4441" y="392"/>
                  </a:cubicBezTo>
                  <a:cubicBezTo>
                    <a:pt x="4360" y="206"/>
                    <a:pt x="4203" y="41"/>
                    <a:pt x="4003" y="6"/>
                  </a:cubicBezTo>
                  <a:cubicBezTo>
                    <a:pt x="3771" y="-33"/>
                    <a:pt x="3539" y="114"/>
                    <a:pt x="3408" y="310"/>
                  </a:cubicBezTo>
                  <a:cubicBezTo>
                    <a:pt x="3278" y="506"/>
                    <a:pt x="3227" y="743"/>
                    <a:pt x="3180" y="974"/>
                  </a:cubicBezTo>
                  <a:cubicBezTo>
                    <a:pt x="3087" y="765"/>
                    <a:pt x="2742" y="743"/>
                    <a:pt x="2623" y="937"/>
                  </a:cubicBezTo>
                  <a:cubicBezTo>
                    <a:pt x="2608" y="729"/>
                    <a:pt x="2529" y="520"/>
                    <a:pt x="2381" y="373"/>
                  </a:cubicBezTo>
                  <a:cubicBezTo>
                    <a:pt x="2233" y="226"/>
                    <a:pt x="2011" y="147"/>
                    <a:pt x="1807" y="194"/>
                  </a:cubicBezTo>
                  <a:cubicBezTo>
                    <a:pt x="1574" y="249"/>
                    <a:pt x="1400" y="455"/>
                    <a:pt x="1318" y="680"/>
                  </a:cubicBezTo>
                  <a:cubicBezTo>
                    <a:pt x="1237" y="906"/>
                    <a:pt x="1233" y="1151"/>
                    <a:pt x="1229" y="1390"/>
                  </a:cubicBezTo>
                  <a:cubicBezTo>
                    <a:pt x="1041" y="1162"/>
                    <a:pt x="701" y="1075"/>
                    <a:pt x="426" y="1185"/>
                  </a:cubicBezTo>
                  <a:cubicBezTo>
                    <a:pt x="200" y="1276"/>
                    <a:pt x="-156" y="1668"/>
                    <a:pt x="76" y="1915"/>
                  </a:cubicBezTo>
                  <a:cubicBezTo>
                    <a:pt x="197" y="2044"/>
                    <a:pt x="443" y="1996"/>
                    <a:pt x="601" y="1997"/>
                  </a:cubicBezTo>
                  <a:cubicBezTo>
                    <a:pt x="841" y="1999"/>
                    <a:pt x="1081" y="2001"/>
                    <a:pt x="1321" y="2002"/>
                  </a:cubicBezTo>
                  <a:cubicBezTo>
                    <a:pt x="2259" y="2009"/>
                    <a:pt x="3196" y="2015"/>
                    <a:pt x="4134" y="2022"/>
                  </a:cubicBezTo>
                  <a:cubicBezTo>
                    <a:pt x="4667" y="2026"/>
                    <a:pt x="5199" y="2030"/>
                    <a:pt x="5732" y="2034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 rot="-317089">
              <a:off x="6546422" y="4416066"/>
              <a:ext cx="1757652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6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6" name="Google Shape;1556;p16"/>
            <p:cNvGrpSpPr/>
            <p:nvPr/>
          </p:nvGrpSpPr>
          <p:grpSpPr>
            <a:xfrm>
              <a:off x="5151750" y="632800"/>
              <a:ext cx="2799550" cy="3971775"/>
              <a:chOff x="5151750" y="632800"/>
              <a:chExt cx="2799550" cy="3971775"/>
            </a:xfrm>
          </p:grpSpPr>
          <p:sp>
            <p:nvSpPr>
              <p:cNvPr id="1557" name="Google Shape;1557;p16"/>
              <p:cNvSpPr/>
              <p:nvPr/>
            </p:nvSpPr>
            <p:spPr>
              <a:xfrm>
                <a:off x="5397214" y="1271966"/>
                <a:ext cx="861712" cy="1018824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2756" extrusionOk="0">
                    <a:moveTo>
                      <a:pt x="1933" y="829"/>
                    </a:moveTo>
                    <a:cubicBezTo>
                      <a:pt x="1966" y="1263"/>
                      <a:pt x="2309" y="1670"/>
                      <a:pt x="2193" y="2090"/>
                    </a:cubicBezTo>
                    <a:cubicBezTo>
                      <a:pt x="2138" y="2292"/>
                      <a:pt x="1981" y="2453"/>
                      <a:pt x="1802" y="2563"/>
                    </a:cubicBezTo>
                    <a:cubicBezTo>
                      <a:pt x="1511" y="2741"/>
                      <a:pt x="1150" y="2800"/>
                      <a:pt x="817" y="2724"/>
                    </a:cubicBezTo>
                    <a:cubicBezTo>
                      <a:pt x="485" y="2648"/>
                      <a:pt x="185" y="2438"/>
                      <a:pt x="0" y="2152"/>
                    </a:cubicBezTo>
                    <a:cubicBezTo>
                      <a:pt x="14" y="2160"/>
                      <a:pt x="28" y="2166"/>
                      <a:pt x="43" y="2172"/>
                    </a:cubicBezTo>
                    <a:cubicBezTo>
                      <a:pt x="384" y="2322"/>
                      <a:pt x="825" y="2204"/>
                      <a:pt x="1040" y="1900"/>
                    </a:cubicBezTo>
                    <a:cubicBezTo>
                      <a:pt x="1190" y="1688"/>
                      <a:pt x="1230" y="1420"/>
                      <a:pt x="1257" y="1162"/>
                    </a:cubicBezTo>
                    <a:cubicBezTo>
                      <a:pt x="1283" y="904"/>
                      <a:pt x="1303" y="637"/>
                      <a:pt x="1421" y="407"/>
                    </a:cubicBezTo>
                    <a:cubicBezTo>
                      <a:pt x="1504" y="245"/>
                      <a:pt x="1646" y="106"/>
                      <a:pt x="1821" y="49"/>
                    </a:cubicBezTo>
                    <a:cubicBezTo>
                      <a:pt x="1893" y="25"/>
                      <a:pt x="1981" y="11"/>
                      <a:pt x="2056" y="1"/>
                    </a:cubicBezTo>
                    <a:cubicBezTo>
                      <a:pt x="2095" y="-4"/>
                      <a:pt x="2317" y="19"/>
                      <a:pt x="2331" y="10"/>
                    </a:cubicBezTo>
                    <a:cubicBezTo>
                      <a:pt x="2316" y="20"/>
                      <a:pt x="2300" y="31"/>
                      <a:pt x="2286" y="43"/>
                    </a:cubicBezTo>
                    <a:cubicBezTo>
                      <a:pt x="2049" y="225"/>
                      <a:pt x="1910" y="530"/>
                      <a:pt x="1933" y="8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16"/>
              <p:cNvSpPr/>
              <p:nvPr/>
            </p:nvSpPr>
            <p:spPr>
              <a:xfrm>
                <a:off x="5397214" y="1287862"/>
                <a:ext cx="845077" cy="1002928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13" extrusionOk="0">
                    <a:moveTo>
                      <a:pt x="1933" y="786"/>
                    </a:moveTo>
                    <a:cubicBezTo>
                      <a:pt x="1966" y="1220"/>
                      <a:pt x="2309" y="1627"/>
                      <a:pt x="2193" y="2047"/>
                    </a:cubicBezTo>
                    <a:cubicBezTo>
                      <a:pt x="2138" y="2249"/>
                      <a:pt x="1981" y="2410"/>
                      <a:pt x="1802" y="2520"/>
                    </a:cubicBezTo>
                    <a:cubicBezTo>
                      <a:pt x="1511" y="2698"/>
                      <a:pt x="1150" y="2757"/>
                      <a:pt x="817" y="2681"/>
                    </a:cubicBezTo>
                    <a:cubicBezTo>
                      <a:pt x="485" y="2605"/>
                      <a:pt x="185" y="2395"/>
                      <a:pt x="0" y="2109"/>
                    </a:cubicBezTo>
                    <a:cubicBezTo>
                      <a:pt x="14" y="2117"/>
                      <a:pt x="28" y="2123"/>
                      <a:pt x="43" y="2129"/>
                    </a:cubicBezTo>
                    <a:cubicBezTo>
                      <a:pt x="313" y="2365"/>
                      <a:pt x="734" y="2415"/>
                      <a:pt x="1049" y="2241"/>
                    </a:cubicBezTo>
                    <a:cubicBezTo>
                      <a:pt x="1056" y="2318"/>
                      <a:pt x="1012" y="2396"/>
                      <a:pt x="942" y="2428"/>
                    </a:cubicBezTo>
                    <a:cubicBezTo>
                      <a:pt x="1251" y="2482"/>
                      <a:pt x="1568" y="2286"/>
                      <a:pt x="1713" y="2009"/>
                    </a:cubicBezTo>
                    <a:cubicBezTo>
                      <a:pt x="1858" y="1731"/>
                      <a:pt x="1852" y="1393"/>
                      <a:pt x="1757" y="1095"/>
                    </a:cubicBezTo>
                    <a:cubicBezTo>
                      <a:pt x="1802" y="1134"/>
                      <a:pt x="1847" y="1173"/>
                      <a:pt x="1892" y="1211"/>
                    </a:cubicBezTo>
                    <a:cubicBezTo>
                      <a:pt x="1922" y="957"/>
                      <a:pt x="1659" y="745"/>
                      <a:pt x="1662" y="489"/>
                    </a:cubicBezTo>
                    <a:cubicBezTo>
                      <a:pt x="1664" y="304"/>
                      <a:pt x="1810" y="146"/>
                      <a:pt x="1980" y="72"/>
                    </a:cubicBezTo>
                    <a:cubicBezTo>
                      <a:pt x="2077" y="30"/>
                      <a:pt x="2181" y="10"/>
                      <a:pt x="2286" y="0"/>
                    </a:cubicBezTo>
                    <a:cubicBezTo>
                      <a:pt x="2049" y="182"/>
                      <a:pt x="1910" y="487"/>
                      <a:pt x="1933" y="7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16"/>
              <p:cNvSpPr/>
              <p:nvPr/>
            </p:nvSpPr>
            <p:spPr>
              <a:xfrm>
                <a:off x="6132868" y="1214667"/>
                <a:ext cx="106097" cy="212563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75" extrusionOk="0">
                    <a:moveTo>
                      <a:pt x="247" y="0"/>
                    </a:moveTo>
                    <a:cubicBezTo>
                      <a:pt x="247" y="0"/>
                      <a:pt x="107" y="26"/>
                      <a:pt x="33" y="96"/>
                    </a:cubicBezTo>
                    <a:cubicBezTo>
                      <a:pt x="-40" y="165"/>
                      <a:pt x="24" y="467"/>
                      <a:pt x="56" y="501"/>
                    </a:cubicBezTo>
                    <a:cubicBezTo>
                      <a:pt x="89" y="534"/>
                      <a:pt x="287" y="575"/>
                      <a:pt x="287" y="575"/>
                    </a:cubicBezTo>
                    <a:lnTo>
                      <a:pt x="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16"/>
              <p:cNvSpPr/>
              <p:nvPr/>
            </p:nvSpPr>
            <p:spPr>
              <a:xfrm>
                <a:off x="6787933" y="1119660"/>
                <a:ext cx="738241" cy="1096826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967" extrusionOk="0">
                    <a:moveTo>
                      <a:pt x="108" y="2967"/>
                    </a:moveTo>
                    <a:cubicBezTo>
                      <a:pt x="254" y="2843"/>
                      <a:pt x="1478" y="1976"/>
                      <a:pt x="1684" y="1778"/>
                    </a:cubicBezTo>
                    <a:cubicBezTo>
                      <a:pt x="1867" y="1601"/>
                      <a:pt x="2009" y="1441"/>
                      <a:pt x="1997" y="1380"/>
                    </a:cubicBezTo>
                    <a:cubicBezTo>
                      <a:pt x="1967" y="1230"/>
                      <a:pt x="1713" y="195"/>
                      <a:pt x="1671" y="24"/>
                    </a:cubicBezTo>
                    <a:lnTo>
                      <a:pt x="1671" y="24"/>
                    </a:lnTo>
                    <a:lnTo>
                      <a:pt x="1670" y="19"/>
                    </a:lnTo>
                    <a:cubicBezTo>
                      <a:pt x="1667" y="7"/>
                      <a:pt x="1665" y="0"/>
                      <a:pt x="1665" y="0"/>
                    </a:cubicBezTo>
                    <a:lnTo>
                      <a:pt x="1664" y="0"/>
                    </a:lnTo>
                    <a:lnTo>
                      <a:pt x="1648" y="2"/>
                    </a:lnTo>
                    <a:lnTo>
                      <a:pt x="1544" y="15"/>
                    </a:lnTo>
                    <a:lnTo>
                      <a:pt x="1510" y="19"/>
                    </a:lnTo>
                    <a:lnTo>
                      <a:pt x="1348" y="38"/>
                    </a:lnTo>
                    <a:lnTo>
                      <a:pt x="1313" y="42"/>
                    </a:lnTo>
                    <a:lnTo>
                      <a:pt x="1254" y="49"/>
                    </a:lnTo>
                    <a:lnTo>
                      <a:pt x="1254" y="49"/>
                    </a:lnTo>
                    <a:cubicBezTo>
                      <a:pt x="1254" y="49"/>
                      <a:pt x="1255" y="50"/>
                      <a:pt x="1255" y="51"/>
                    </a:cubicBezTo>
                    <a:cubicBezTo>
                      <a:pt x="1255" y="51"/>
                      <a:pt x="1255" y="52"/>
                      <a:pt x="1255" y="53"/>
                    </a:cubicBezTo>
                    <a:lnTo>
                      <a:pt x="1257" y="84"/>
                    </a:lnTo>
                    <a:cubicBezTo>
                      <a:pt x="1257" y="87"/>
                      <a:pt x="1257" y="90"/>
                      <a:pt x="1257" y="93"/>
                    </a:cubicBezTo>
                    <a:cubicBezTo>
                      <a:pt x="1257" y="95"/>
                      <a:pt x="1257" y="96"/>
                      <a:pt x="1257" y="98"/>
                    </a:cubicBezTo>
                    <a:lnTo>
                      <a:pt x="1258" y="116"/>
                    </a:lnTo>
                    <a:lnTo>
                      <a:pt x="1322" y="1284"/>
                    </a:lnTo>
                    <a:cubicBezTo>
                      <a:pt x="1165" y="1399"/>
                      <a:pt x="194" y="1977"/>
                      <a:pt x="0" y="2130"/>
                    </a:cubicBezTo>
                    <a:lnTo>
                      <a:pt x="108" y="2967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16"/>
              <p:cNvSpPr/>
              <p:nvPr/>
            </p:nvSpPr>
            <p:spPr>
              <a:xfrm>
                <a:off x="7348360" y="1119660"/>
                <a:ext cx="177814" cy="65728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778" extrusionOk="0">
                    <a:moveTo>
                      <a:pt x="167" y="1778"/>
                    </a:moveTo>
                    <a:cubicBezTo>
                      <a:pt x="350" y="1601"/>
                      <a:pt x="493" y="1441"/>
                      <a:pt x="481" y="1380"/>
                    </a:cubicBezTo>
                    <a:cubicBezTo>
                      <a:pt x="449" y="1216"/>
                      <a:pt x="149" y="0"/>
                      <a:pt x="149" y="0"/>
                    </a:cubicBezTo>
                    <a:lnTo>
                      <a:pt x="27" y="15"/>
                    </a:lnTo>
                    <a:lnTo>
                      <a:pt x="0" y="51"/>
                    </a:lnTo>
                    <a:cubicBezTo>
                      <a:pt x="0" y="51"/>
                      <a:pt x="287" y="1258"/>
                      <a:pt x="289" y="1290"/>
                    </a:cubicBezTo>
                    <a:cubicBezTo>
                      <a:pt x="291" y="1308"/>
                      <a:pt x="227" y="1554"/>
                      <a:pt x="167" y="1778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16"/>
              <p:cNvSpPr/>
              <p:nvPr/>
            </p:nvSpPr>
            <p:spPr>
              <a:xfrm>
                <a:off x="7013435" y="700820"/>
                <a:ext cx="391855" cy="454331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229" extrusionOk="0">
                    <a:moveTo>
                      <a:pt x="356" y="5"/>
                    </a:moveTo>
                    <a:cubicBezTo>
                      <a:pt x="309" y="18"/>
                      <a:pt x="364" y="792"/>
                      <a:pt x="364" y="792"/>
                    </a:cubicBezTo>
                    <a:cubicBezTo>
                      <a:pt x="277" y="705"/>
                      <a:pt x="160" y="649"/>
                      <a:pt x="37" y="635"/>
                    </a:cubicBezTo>
                    <a:cubicBezTo>
                      <a:pt x="36" y="635"/>
                      <a:pt x="34" y="635"/>
                      <a:pt x="33" y="635"/>
                    </a:cubicBezTo>
                    <a:cubicBezTo>
                      <a:pt x="22" y="635"/>
                      <a:pt x="10" y="636"/>
                      <a:pt x="4" y="645"/>
                    </a:cubicBezTo>
                    <a:cubicBezTo>
                      <a:pt x="1" y="649"/>
                      <a:pt x="0" y="654"/>
                      <a:pt x="0" y="659"/>
                    </a:cubicBezTo>
                    <a:cubicBezTo>
                      <a:pt x="-3" y="703"/>
                      <a:pt x="22" y="745"/>
                      <a:pt x="54" y="775"/>
                    </a:cubicBezTo>
                    <a:cubicBezTo>
                      <a:pt x="85" y="806"/>
                      <a:pt x="125" y="828"/>
                      <a:pt x="159" y="854"/>
                    </a:cubicBezTo>
                    <a:cubicBezTo>
                      <a:pt x="226" y="905"/>
                      <a:pt x="271" y="978"/>
                      <a:pt x="314" y="1050"/>
                    </a:cubicBezTo>
                    <a:cubicBezTo>
                      <a:pt x="387" y="1172"/>
                      <a:pt x="644" y="1182"/>
                      <a:pt x="644" y="1182"/>
                    </a:cubicBezTo>
                    <a:cubicBezTo>
                      <a:pt x="644" y="1182"/>
                      <a:pt x="650" y="1202"/>
                      <a:pt x="657" y="1229"/>
                    </a:cubicBezTo>
                    <a:lnTo>
                      <a:pt x="1043" y="1158"/>
                    </a:lnTo>
                    <a:lnTo>
                      <a:pt x="1010" y="989"/>
                    </a:lnTo>
                    <a:lnTo>
                      <a:pt x="1057" y="889"/>
                    </a:lnTo>
                    <a:cubicBezTo>
                      <a:pt x="1081" y="814"/>
                      <a:pt x="954" y="81"/>
                      <a:pt x="905" y="75"/>
                    </a:cubicBezTo>
                    <a:cubicBezTo>
                      <a:pt x="891" y="73"/>
                      <a:pt x="877" y="73"/>
                      <a:pt x="863" y="73"/>
                    </a:cubicBezTo>
                    <a:cubicBezTo>
                      <a:pt x="840" y="74"/>
                      <a:pt x="819" y="76"/>
                      <a:pt x="806" y="77"/>
                    </a:cubicBezTo>
                    <a:cubicBezTo>
                      <a:pt x="795" y="78"/>
                      <a:pt x="789" y="79"/>
                      <a:pt x="789" y="79"/>
                    </a:cubicBezTo>
                    <a:cubicBezTo>
                      <a:pt x="789" y="79"/>
                      <a:pt x="764" y="68"/>
                      <a:pt x="734" y="58"/>
                    </a:cubicBezTo>
                    <a:cubicBezTo>
                      <a:pt x="715" y="52"/>
                      <a:pt x="696" y="46"/>
                      <a:pt x="678" y="44"/>
                    </a:cubicBezTo>
                    <a:cubicBezTo>
                      <a:pt x="659" y="42"/>
                      <a:pt x="642" y="44"/>
                      <a:pt x="633" y="53"/>
                    </a:cubicBezTo>
                    <a:cubicBezTo>
                      <a:pt x="624" y="62"/>
                      <a:pt x="616" y="109"/>
                      <a:pt x="610" y="170"/>
                    </a:cubicBezTo>
                    <a:cubicBezTo>
                      <a:pt x="594" y="322"/>
                      <a:pt x="583" y="564"/>
                      <a:pt x="569" y="553"/>
                    </a:cubicBezTo>
                    <a:cubicBezTo>
                      <a:pt x="549" y="538"/>
                      <a:pt x="438" y="14"/>
                      <a:pt x="438" y="14"/>
                    </a:cubicBezTo>
                    <a:cubicBezTo>
                      <a:pt x="438" y="14"/>
                      <a:pt x="424" y="5"/>
                      <a:pt x="401" y="2"/>
                    </a:cubicBezTo>
                    <a:cubicBezTo>
                      <a:pt x="388" y="0"/>
                      <a:pt x="372" y="0"/>
                      <a:pt x="356" y="5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6"/>
              <p:cNvSpPr/>
              <p:nvPr/>
            </p:nvSpPr>
            <p:spPr>
              <a:xfrm>
                <a:off x="7238937" y="716716"/>
                <a:ext cx="166723" cy="42179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141" extrusionOk="0">
                    <a:moveTo>
                      <a:pt x="23" y="10"/>
                    </a:moveTo>
                    <a:cubicBezTo>
                      <a:pt x="14" y="19"/>
                      <a:pt x="6" y="66"/>
                      <a:pt x="0" y="127"/>
                    </a:cubicBezTo>
                    <a:cubicBezTo>
                      <a:pt x="37" y="152"/>
                      <a:pt x="85" y="169"/>
                      <a:pt x="117" y="194"/>
                    </a:cubicBezTo>
                    <a:cubicBezTo>
                      <a:pt x="169" y="234"/>
                      <a:pt x="210" y="286"/>
                      <a:pt x="238" y="344"/>
                    </a:cubicBezTo>
                    <a:cubicBezTo>
                      <a:pt x="283" y="440"/>
                      <a:pt x="291" y="549"/>
                      <a:pt x="287" y="655"/>
                    </a:cubicBezTo>
                    <a:cubicBezTo>
                      <a:pt x="284" y="760"/>
                      <a:pt x="270" y="866"/>
                      <a:pt x="274" y="972"/>
                    </a:cubicBezTo>
                    <a:cubicBezTo>
                      <a:pt x="276" y="1029"/>
                      <a:pt x="284" y="1085"/>
                      <a:pt x="296" y="1141"/>
                    </a:cubicBezTo>
                    <a:lnTo>
                      <a:pt x="451" y="1114"/>
                    </a:lnTo>
                    <a:lnTo>
                      <a:pt x="400" y="946"/>
                    </a:lnTo>
                    <a:lnTo>
                      <a:pt x="447" y="846"/>
                    </a:lnTo>
                    <a:cubicBezTo>
                      <a:pt x="471" y="771"/>
                      <a:pt x="344" y="38"/>
                      <a:pt x="295" y="32"/>
                    </a:cubicBezTo>
                    <a:cubicBezTo>
                      <a:pt x="281" y="30"/>
                      <a:pt x="267" y="30"/>
                      <a:pt x="253" y="30"/>
                    </a:cubicBezTo>
                    <a:cubicBezTo>
                      <a:pt x="230" y="31"/>
                      <a:pt x="209" y="33"/>
                      <a:pt x="196" y="34"/>
                    </a:cubicBezTo>
                    <a:cubicBezTo>
                      <a:pt x="185" y="35"/>
                      <a:pt x="179" y="36"/>
                      <a:pt x="179" y="36"/>
                    </a:cubicBezTo>
                    <a:cubicBezTo>
                      <a:pt x="179" y="36"/>
                      <a:pt x="154" y="25"/>
                      <a:pt x="124" y="15"/>
                    </a:cubicBezTo>
                    <a:cubicBezTo>
                      <a:pt x="105" y="9"/>
                      <a:pt x="86" y="3"/>
                      <a:pt x="68" y="1"/>
                    </a:cubicBezTo>
                    <a:cubicBezTo>
                      <a:pt x="49" y="-1"/>
                      <a:pt x="32" y="1"/>
                      <a:pt x="23" y="10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6"/>
              <p:cNvSpPr/>
              <p:nvPr/>
            </p:nvSpPr>
            <p:spPr>
              <a:xfrm>
                <a:off x="7264074" y="717086"/>
                <a:ext cx="21811" cy="132713"/>
              </a:xfrm>
              <a:custGeom>
                <a:avLst/>
                <a:gdLst/>
                <a:ahLst/>
                <a:cxnLst/>
                <a:rect l="l" t="t" r="r" b="b"/>
                <a:pathLst>
                  <a:path w="59" h="359" extrusionOk="0">
                    <a:moveTo>
                      <a:pt x="56" y="14"/>
                    </a:moveTo>
                    <a:cubicBezTo>
                      <a:pt x="57" y="28"/>
                      <a:pt x="58" y="42"/>
                      <a:pt x="58" y="56"/>
                    </a:cubicBezTo>
                    <a:cubicBezTo>
                      <a:pt x="61" y="140"/>
                      <a:pt x="54" y="216"/>
                      <a:pt x="46" y="271"/>
                    </a:cubicBezTo>
                    <a:cubicBezTo>
                      <a:pt x="39" y="323"/>
                      <a:pt x="31" y="355"/>
                      <a:pt x="30" y="359"/>
                    </a:cubicBezTo>
                    <a:cubicBezTo>
                      <a:pt x="29" y="355"/>
                      <a:pt x="24" y="322"/>
                      <a:pt x="18" y="271"/>
                    </a:cubicBezTo>
                    <a:cubicBezTo>
                      <a:pt x="12" y="216"/>
                      <a:pt x="5" y="141"/>
                      <a:pt x="1" y="58"/>
                    </a:cubicBezTo>
                    <a:cubicBezTo>
                      <a:pt x="1" y="38"/>
                      <a:pt x="0" y="19"/>
                      <a:pt x="0" y="0"/>
                    </a:cubicBezTo>
                    <a:cubicBezTo>
                      <a:pt x="17" y="2"/>
                      <a:pt x="37" y="8"/>
                      <a:pt x="56" y="14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16"/>
              <p:cNvSpPr/>
              <p:nvPr/>
            </p:nvSpPr>
            <p:spPr>
              <a:xfrm>
                <a:off x="7311393" y="727806"/>
                <a:ext cx="21441" cy="9204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49" extrusionOk="0">
                    <a:moveTo>
                      <a:pt x="57" y="0"/>
                    </a:moveTo>
                    <a:cubicBezTo>
                      <a:pt x="64" y="134"/>
                      <a:pt x="47" y="243"/>
                      <a:pt x="46" y="249"/>
                    </a:cubicBezTo>
                    <a:cubicBezTo>
                      <a:pt x="44" y="243"/>
                      <a:pt x="12" y="138"/>
                      <a:pt x="0" y="4"/>
                    </a:cubicBezTo>
                    <a:cubicBezTo>
                      <a:pt x="13" y="3"/>
                      <a:pt x="34" y="1"/>
                      <a:pt x="57" y="0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4625" rIns="90000" bIns="446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6"/>
              <p:cNvSpPr/>
              <p:nvPr/>
            </p:nvSpPr>
            <p:spPr>
              <a:xfrm>
                <a:off x="7216017" y="996559"/>
                <a:ext cx="107206" cy="7948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15" extrusionOk="0">
                    <a:moveTo>
                      <a:pt x="290" y="215"/>
                    </a:moveTo>
                    <a:cubicBezTo>
                      <a:pt x="290" y="215"/>
                      <a:pt x="289" y="210"/>
                      <a:pt x="287" y="200"/>
                    </a:cubicBezTo>
                    <a:cubicBezTo>
                      <a:pt x="286" y="190"/>
                      <a:pt x="283" y="176"/>
                      <a:pt x="276" y="159"/>
                    </a:cubicBezTo>
                    <a:cubicBezTo>
                      <a:pt x="264" y="125"/>
                      <a:pt x="236" y="81"/>
                      <a:pt x="191" y="47"/>
                    </a:cubicBezTo>
                    <a:cubicBezTo>
                      <a:pt x="145" y="14"/>
                      <a:pt x="94" y="2"/>
                      <a:pt x="58" y="0"/>
                    </a:cubicBezTo>
                    <a:cubicBezTo>
                      <a:pt x="39" y="-1"/>
                      <a:pt x="25" y="0"/>
                      <a:pt x="15" y="2"/>
                    </a:cubicBezTo>
                    <a:cubicBezTo>
                      <a:pt x="6" y="3"/>
                      <a:pt x="0" y="4"/>
                      <a:pt x="0" y="4"/>
                    </a:cubicBezTo>
                    <a:cubicBezTo>
                      <a:pt x="0" y="4"/>
                      <a:pt x="5" y="6"/>
                      <a:pt x="14" y="10"/>
                    </a:cubicBezTo>
                    <a:cubicBezTo>
                      <a:pt x="23" y="14"/>
                      <a:pt x="36" y="19"/>
                      <a:pt x="51" y="26"/>
                    </a:cubicBezTo>
                    <a:cubicBezTo>
                      <a:pt x="82" y="41"/>
                      <a:pt x="119" y="63"/>
                      <a:pt x="159" y="91"/>
                    </a:cubicBezTo>
                    <a:cubicBezTo>
                      <a:pt x="197" y="120"/>
                      <a:pt x="230" y="149"/>
                      <a:pt x="253" y="173"/>
                    </a:cubicBezTo>
                    <a:cubicBezTo>
                      <a:pt x="264" y="185"/>
                      <a:pt x="274" y="196"/>
                      <a:pt x="280" y="204"/>
                    </a:cubicBezTo>
                    <a:cubicBezTo>
                      <a:pt x="286" y="211"/>
                      <a:pt x="290" y="215"/>
                      <a:pt x="290" y="215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32400" rIns="90000" bIns="324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6"/>
              <p:cNvSpPr/>
              <p:nvPr/>
            </p:nvSpPr>
            <p:spPr>
              <a:xfrm>
                <a:off x="5556914" y="1067536"/>
                <a:ext cx="676505" cy="1083887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32" extrusionOk="0">
                    <a:moveTo>
                      <a:pt x="1830" y="2932"/>
                    </a:moveTo>
                    <a:cubicBezTo>
                      <a:pt x="1675" y="2820"/>
                      <a:pt x="560" y="1959"/>
                      <a:pt x="341" y="1775"/>
                    </a:cubicBezTo>
                    <a:cubicBezTo>
                      <a:pt x="146" y="1612"/>
                      <a:pt x="-7" y="1462"/>
                      <a:pt x="1" y="1400"/>
                    </a:cubicBezTo>
                    <a:cubicBezTo>
                      <a:pt x="19" y="1248"/>
                      <a:pt x="202" y="198"/>
                      <a:pt x="232" y="25"/>
                    </a:cubicBezTo>
                    <a:lnTo>
                      <a:pt x="232" y="25"/>
                    </a:lnTo>
                    <a:lnTo>
                      <a:pt x="233" y="20"/>
                    </a:lnTo>
                    <a:cubicBezTo>
                      <a:pt x="235" y="7"/>
                      <a:pt x="236" y="0"/>
                      <a:pt x="236" y="0"/>
                    </a:cubicBezTo>
                    <a:lnTo>
                      <a:pt x="237" y="1"/>
                    </a:lnTo>
                    <a:lnTo>
                      <a:pt x="253" y="1"/>
                    </a:lnTo>
                    <a:lnTo>
                      <a:pt x="358" y="6"/>
                    </a:lnTo>
                    <a:lnTo>
                      <a:pt x="392" y="8"/>
                    </a:lnTo>
                    <a:lnTo>
                      <a:pt x="555" y="16"/>
                    </a:lnTo>
                    <a:lnTo>
                      <a:pt x="590" y="18"/>
                    </a:lnTo>
                    <a:lnTo>
                      <a:pt x="649" y="21"/>
                    </a:lnTo>
                    <a:lnTo>
                      <a:pt x="649" y="21"/>
                    </a:lnTo>
                    <a:lnTo>
                      <a:pt x="648" y="23"/>
                    </a:lnTo>
                    <a:cubicBezTo>
                      <a:pt x="649" y="23"/>
                      <a:pt x="648" y="24"/>
                      <a:pt x="648" y="25"/>
                    </a:cubicBezTo>
                    <a:lnTo>
                      <a:pt x="649" y="56"/>
                    </a:lnTo>
                    <a:cubicBezTo>
                      <a:pt x="649" y="59"/>
                      <a:pt x="649" y="62"/>
                      <a:pt x="649" y="65"/>
                    </a:cubicBezTo>
                    <a:cubicBezTo>
                      <a:pt x="649" y="66"/>
                      <a:pt x="649" y="68"/>
                      <a:pt x="649" y="70"/>
                    </a:cubicBezTo>
                    <a:lnTo>
                      <a:pt x="650" y="88"/>
                    </a:lnTo>
                    <a:lnTo>
                      <a:pt x="667" y="1257"/>
                    </a:lnTo>
                    <a:cubicBezTo>
                      <a:pt x="832" y="1362"/>
                      <a:pt x="1603" y="1821"/>
                      <a:pt x="1808" y="1961"/>
                    </a:cubicBezTo>
                    <a:lnTo>
                      <a:pt x="1830" y="2932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6"/>
              <p:cNvSpPr/>
              <p:nvPr/>
            </p:nvSpPr>
            <p:spPr>
              <a:xfrm>
                <a:off x="5557284" y="1067536"/>
                <a:ext cx="143064" cy="656173"/>
              </a:xfrm>
              <a:custGeom>
                <a:avLst/>
                <a:gdLst/>
                <a:ahLst/>
                <a:cxnLst/>
                <a:rect l="l" t="t" r="r" b="b"/>
                <a:pathLst>
                  <a:path w="387" h="1775" extrusionOk="0">
                    <a:moveTo>
                      <a:pt x="340" y="1775"/>
                    </a:moveTo>
                    <a:cubicBezTo>
                      <a:pt x="145" y="1612"/>
                      <a:pt x="-8" y="1461"/>
                      <a:pt x="0" y="1400"/>
                    </a:cubicBezTo>
                    <a:cubicBezTo>
                      <a:pt x="21" y="1235"/>
                      <a:pt x="235" y="0"/>
                      <a:pt x="235" y="0"/>
                    </a:cubicBezTo>
                    <a:lnTo>
                      <a:pt x="357" y="6"/>
                    </a:lnTo>
                    <a:lnTo>
                      <a:pt x="387" y="41"/>
                    </a:lnTo>
                    <a:cubicBezTo>
                      <a:pt x="387" y="41"/>
                      <a:pt x="184" y="1265"/>
                      <a:pt x="185" y="1297"/>
                    </a:cubicBezTo>
                    <a:cubicBezTo>
                      <a:pt x="185" y="1315"/>
                      <a:pt x="265" y="1556"/>
                      <a:pt x="340" y="1775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6"/>
              <p:cNvSpPr/>
              <p:nvPr/>
            </p:nvSpPr>
            <p:spPr>
              <a:xfrm>
                <a:off x="5634916" y="632800"/>
                <a:ext cx="386310" cy="460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245" extrusionOk="0">
                    <a:moveTo>
                      <a:pt x="645" y="2"/>
                    </a:moveTo>
                    <a:cubicBezTo>
                      <a:pt x="692" y="12"/>
                      <a:pt x="690" y="788"/>
                      <a:pt x="690" y="788"/>
                    </a:cubicBezTo>
                    <a:cubicBezTo>
                      <a:pt x="771" y="695"/>
                      <a:pt x="884" y="631"/>
                      <a:pt x="1006" y="609"/>
                    </a:cubicBezTo>
                    <a:cubicBezTo>
                      <a:pt x="1007" y="609"/>
                      <a:pt x="1008" y="609"/>
                      <a:pt x="1010" y="609"/>
                    </a:cubicBezTo>
                    <a:cubicBezTo>
                      <a:pt x="1020" y="607"/>
                      <a:pt x="1033" y="608"/>
                      <a:pt x="1039" y="616"/>
                    </a:cubicBezTo>
                    <a:cubicBezTo>
                      <a:pt x="1043" y="620"/>
                      <a:pt x="1044" y="626"/>
                      <a:pt x="1044" y="631"/>
                    </a:cubicBezTo>
                    <a:cubicBezTo>
                      <a:pt x="1051" y="674"/>
                      <a:pt x="1028" y="718"/>
                      <a:pt x="999" y="750"/>
                    </a:cubicBezTo>
                    <a:cubicBezTo>
                      <a:pt x="969" y="783"/>
                      <a:pt x="932" y="807"/>
                      <a:pt x="899" y="836"/>
                    </a:cubicBezTo>
                    <a:cubicBezTo>
                      <a:pt x="836" y="891"/>
                      <a:pt x="797" y="967"/>
                      <a:pt x="759" y="1042"/>
                    </a:cubicBezTo>
                    <a:cubicBezTo>
                      <a:pt x="694" y="1169"/>
                      <a:pt x="438" y="1197"/>
                      <a:pt x="438" y="1197"/>
                    </a:cubicBezTo>
                    <a:cubicBezTo>
                      <a:pt x="438" y="1197"/>
                      <a:pt x="434" y="1217"/>
                      <a:pt x="429" y="1245"/>
                    </a:cubicBezTo>
                    <a:lnTo>
                      <a:pt x="39" y="1201"/>
                    </a:lnTo>
                    <a:lnTo>
                      <a:pt x="59" y="1030"/>
                    </a:lnTo>
                    <a:lnTo>
                      <a:pt x="6" y="934"/>
                    </a:lnTo>
                    <a:cubicBezTo>
                      <a:pt x="-23" y="860"/>
                      <a:pt x="52" y="120"/>
                      <a:pt x="101" y="111"/>
                    </a:cubicBezTo>
                    <a:cubicBezTo>
                      <a:pt x="114" y="108"/>
                      <a:pt x="129" y="107"/>
                      <a:pt x="143" y="106"/>
                    </a:cubicBezTo>
                    <a:cubicBezTo>
                      <a:pt x="166" y="105"/>
                      <a:pt x="186" y="106"/>
                      <a:pt x="200" y="106"/>
                    </a:cubicBezTo>
                    <a:cubicBezTo>
                      <a:pt x="210" y="106"/>
                      <a:pt x="217" y="107"/>
                      <a:pt x="217" y="107"/>
                    </a:cubicBezTo>
                    <a:cubicBezTo>
                      <a:pt x="217" y="107"/>
                      <a:pt x="241" y="93"/>
                      <a:pt x="271" y="82"/>
                    </a:cubicBezTo>
                    <a:cubicBezTo>
                      <a:pt x="288" y="74"/>
                      <a:pt x="308" y="67"/>
                      <a:pt x="326" y="64"/>
                    </a:cubicBezTo>
                    <a:cubicBezTo>
                      <a:pt x="345" y="60"/>
                      <a:pt x="361" y="61"/>
                      <a:pt x="371" y="70"/>
                    </a:cubicBezTo>
                    <a:cubicBezTo>
                      <a:pt x="381" y="78"/>
                      <a:pt x="392" y="124"/>
                      <a:pt x="402" y="185"/>
                    </a:cubicBezTo>
                    <a:cubicBezTo>
                      <a:pt x="429" y="335"/>
                      <a:pt x="456" y="576"/>
                      <a:pt x="469" y="564"/>
                    </a:cubicBezTo>
                    <a:cubicBezTo>
                      <a:pt x="489" y="548"/>
                      <a:pt x="563" y="17"/>
                      <a:pt x="563" y="17"/>
                    </a:cubicBezTo>
                    <a:cubicBezTo>
                      <a:pt x="563" y="17"/>
                      <a:pt x="577" y="7"/>
                      <a:pt x="598" y="2"/>
                    </a:cubicBezTo>
                    <a:cubicBezTo>
                      <a:pt x="611" y="0"/>
                      <a:pt x="627" y="-2"/>
                      <a:pt x="645" y="2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6"/>
              <p:cNvSpPr/>
              <p:nvPr/>
            </p:nvSpPr>
            <p:spPr>
              <a:xfrm>
                <a:off x="5634916" y="655720"/>
                <a:ext cx="148609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155" extrusionOk="0">
                    <a:moveTo>
                      <a:pt x="371" y="8"/>
                    </a:moveTo>
                    <a:cubicBezTo>
                      <a:pt x="381" y="16"/>
                      <a:pt x="392" y="62"/>
                      <a:pt x="402" y="123"/>
                    </a:cubicBezTo>
                    <a:cubicBezTo>
                      <a:pt x="367" y="150"/>
                      <a:pt x="320" y="170"/>
                      <a:pt x="290" y="198"/>
                    </a:cubicBezTo>
                    <a:cubicBezTo>
                      <a:pt x="242" y="242"/>
                      <a:pt x="203" y="296"/>
                      <a:pt x="180" y="356"/>
                    </a:cubicBezTo>
                    <a:cubicBezTo>
                      <a:pt x="141" y="454"/>
                      <a:pt x="141" y="564"/>
                      <a:pt x="152" y="669"/>
                    </a:cubicBezTo>
                    <a:cubicBezTo>
                      <a:pt x="163" y="774"/>
                      <a:pt x="184" y="879"/>
                      <a:pt x="187" y="984"/>
                    </a:cubicBezTo>
                    <a:cubicBezTo>
                      <a:pt x="189" y="1041"/>
                      <a:pt x="185" y="1098"/>
                      <a:pt x="178" y="1155"/>
                    </a:cubicBezTo>
                    <a:lnTo>
                      <a:pt x="21" y="1139"/>
                    </a:lnTo>
                    <a:lnTo>
                      <a:pt x="59" y="968"/>
                    </a:lnTo>
                    <a:lnTo>
                      <a:pt x="6" y="872"/>
                    </a:lnTo>
                    <a:cubicBezTo>
                      <a:pt x="-23" y="798"/>
                      <a:pt x="52" y="58"/>
                      <a:pt x="101" y="49"/>
                    </a:cubicBezTo>
                    <a:cubicBezTo>
                      <a:pt x="114" y="46"/>
                      <a:pt x="129" y="45"/>
                      <a:pt x="143" y="44"/>
                    </a:cubicBezTo>
                    <a:cubicBezTo>
                      <a:pt x="166" y="43"/>
                      <a:pt x="186" y="44"/>
                      <a:pt x="200" y="44"/>
                    </a:cubicBezTo>
                    <a:cubicBezTo>
                      <a:pt x="210" y="44"/>
                      <a:pt x="217" y="45"/>
                      <a:pt x="217" y="45"/>
                    </a:cubicBezTo>
                    <a:cubicBezTo>
                      <a:pt x="217" y="45"/>
                      <a:pt x="241" y="31"/>
                      <a:pt x="271" y="20"/>
                    </a:cubicBezTo>
                    <a:cubicBezTo>
                      <a:pt x="288" y="12"/>
                      <a:pt x="308" y="5"/>
                      <a:pt x="326" y="2"/>
                    </a:cubicBezTo>
                    <a:cubicBezTo>
                      <a:pt x="345" y="-2"/>
                      <a:pt x="361" y="-1"/>
                      <a:pt x="371" y="8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6"/>
              <p:cNvSpPr/>
              <p:nvPr/>
            </p:nvSpPr>
            <p:spPr>
              <a:xfrm>
                <a:off x="5735098" y="656459"/>
                <a:ext cx="21441" cy="133083"/>
              </a:xfrm>
              <a:custGeom>
                <a:avLst/>
                <a:gdLst/>
                <a:ahLst/>
                <a:cxnLst/>
                <a:rect l="l" t="t" r="r" b="b"/>
                <a:pathLst>
                  <a:path w="58" h="360" extrusionOk="0">
                    <a:moveTo>
                      <a:pt x="0" y="18"/>
                    </a:moveTo>
                    <a:cubicBezTo>
                      <a:pt x="0" y="31"/>
                      <a:pt x="0" y="46"/>
                      <a:pt x="0" y="60"/>
                    </a:cubicBezTo>
                    <a:cubicBezTo>
                      <a:pt x="3" y="144"/>
                      <a:pt x="15" y="220"/>
                      <a:pt x="27" y="273"/>
                    </a:cubicBezTo>
                    <a:cubicBezTo>
                      <a:pt x="38" y="324"/>
                      <a:pt x="48" y="356"/>
                      <a:pt x="50" y="360"/>
                    </a:cubicBezTo>
                    <a:cubicBezTo>
                      <a:pt x="50" y="356"/>
                      <a:pt x="53" y="323"/>
                      <a:pt x="55" y="271"/>
                    </a:cubicBezTo>
                    <a:cubicBezTo>
                      <a:pt x="58" y="216"/>
                      <a:pt x="60" y="141"/>
                      <a:pt x="57" y="58"/>
                    </a:cubicBezTo>
                    <a:cubicBezTo>
                      <a:pt x="56" y="38"/>
                      <a:pt x="55" y="19"/>
                      <a:pt x="55" y="0"/>
                    </a:cubicBezTo>
                    <a:cubicBezTo>
                      <a:pt x="37" y="3"/>
                      <a:pt x="17" y="10"/>
                      <a:pt x="0" y="18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16"/>
              <p:cNvSpPr/>
              <p:nvPr/>
            </p:nvSpPr>
            <p:spPr>
              <a:xfrm>
                <a:off x="5687779" y="671616"/>
                <a:ext cx="21071" cy="91679"/>
              </a:xfrm>
              <a:custGeom>
                <a:avLst/>
                <a:gdLst/>
                <a:ahLst/>
                <a:cxnLst/>
                <a:rect l="l" t="t" r="r" b="b"/>
                <a:pathLst>
                  <a:path w="57" h="248" extrusionOk="0">
                    <a:moveTo>
                      <a:pt x="0" y="1"/>
                    </a:moveTo>
                    <a:cubicBezTo>
                      <a:pt x="2" y="135"/>
                      <a:pt x="27" y="242"/>
                      <a:pt x="28" y="248"/>
                    </a:cubicBezTo>
                    <a:cubicBezTo>
                      <a:pt x="30" y="242"/>
                      <a:pt x="55" y="135"/>
                      <a:pt x="57" y="1"/>
                    </a:cubicBezTo>
                    <a:cubicBezTo>
                      <a:pt x="43" y="1"/>
                      <a:pt x="23" y="0"/>
                      <a:pt x="0" y="1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16"/>
              <p:cNvSpPr/>
              <p:nvPr/>
            </p:nvSpPr>
            <p:spPr>
              <a:xfrm>
                <a:off x="5721420" y="932605"/>
                <a:ext cx="101291" cy="8613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33" extrusionOk="0">
                    <a:moveTo>
                      <a:pt x="0" y="233"/>
                    </a:moveTo>
                    <a:cubicBezTo>
                      <a:pt x="0" y="233"/>
                      <a:pt x="0" y="227"/>
                      <a:pt x="0" y="218"/>
                    </a:cubicBezTo>
                    <a:cubicBezTo>
                      <a:pt x="1" y="207"/>
                      <a:pt x="4" y="193"/>
                      <a:pt x="9" y="176"/>
                    </a:cubicBezTo>
                    <a:cubicBezTo>
                      <a:pt x="19" y="141"/>
                      <a:pt x="44" y="95"/>
                      <a:pt x="87" y="59"/>
                    </a:cubicBezTo>
                    <a:cubicBezTo>
                      <a:pt x="130" y="22"/>
                      <a:pt x="180" y="6"/>
                      <a:pt x="216" y="2"/>
                    </a:cubicBezTo>
                    <a:cubicBezTo>
                      <a:pt x="234" y="0"/>
                      <a:pt x="248" y="0"/>
                      <a:pt x="259" y="1"/>
                    </a:cubicBezTo>
                    <a:cubicBezTo>
                      <a:pt x="268" y="2"/>
                      <a:pt x="274" y="2"/>
                      <a:pt x="274" y="2"/>
                    </a:cubicBezTo>
                    <a:cubicBezTo>
                      <a:pt x="274" y="2"/>
                      <a:pt x="269" y="5"/>
                      <a:pt x="260" y="9"/>
                    </a:cubicBezTo>
                    <a:cubicBezTo>
                      <a:pt x="251" y="13"/>
                      <a:pt x="239" y="19"/>
                      <a:pt x="224" y="28"/>
                    </a:cubicBezTo>
                    <a:cubicBezTo>
                      <a:pt x="195" y="44"/>
                      <a:pt x="159" y="69"/>
                      <a:pt x="122" y="100"/>
                    </a:cubicBezTo>
                    <a:cubicBezTo>
                      <a:pt x="85" y="131"/>
                      <a:pt x="54" y="163"/>
                      <a:pt x="33" y="188"/>
                    </a:cubicBezTo>
                    <a:cubicBezTo>
                      <a:pt x="23" y="201"/>
                      <a:pt x="14" y="212"/>
                      <a:pt x="8" y="220"/>
                    </a:cubicBezTo>
                    <a:cubicBezTo>
                      <a:pt x="3" y="228"/>
                      <a:pt x="0" y="233"/>
                      <a:pt x="0" y="233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38875" rIns="90000" bIns="38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16"/>
              <p:cNvSpPr/>
              <p:nvPr/>
            </p:nvSpPr>
            <p:spPr>
              <a:xfrm>
                <a:off x="6761686" y="1861596"/>
                <a:ext cx="152676" cy="367087"/>
              </a:xfrm>
              <a:custGeom>
                <a:avLst/>
                <a:gdLst/>
                <a:ahLst/>
                <a:cxnLst/>
                <a:rect l="l" t="t" r="r" b="b"/>
                <a:pathLst>
                  <a:path w="413" h="993" extrusionOk="0">
                    <a:moveTo>
                      <a:pt x="125" y="83"/>
                    </a:moveTo>
                    <a:lnTo>
                      <a:pt x="248" y="0"/>
                    </a:lnTo>
                    <a:lnTo>
                      <a:pt x="413" y="840"/>
                    </a:lnTo>
                    <a:lnTo>
                      <a:pt x="151" y="993"/>
                    </a:lnTo>
                    <a:lnTo>
                      <a:pt x="0" y="400"/>
                    </a:lnTo>
                    <a:lnTo>
                      <a:pt x="125" y="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16"/>
              <p:cNvSpPr/>
              <p:nvPr/>
            </p:nvSpPr>
            <p:spPr>
              <a:xfrm>
                <a:off x="6102185" y="1745148"/>
                <a:ext cx="140846" cy="45174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22" extrusionOk="0">
                    <a:moveTo>
                      <a:pt x="333" y="128"/>
                    </a:moveTo>
                    <a:lnTo>
                      <a:pt x="133" y="0"/>
                    </a:lnTo>
                    <a:lnTo>
                      <a:pt x="0" y="862"/>
                    </a:lnTo>
                    <a:lnTo>
                      <a:pt x="381" y="1222"/>
                    </a:lnTo>
                    <a:lnTo>
                      <a:pt x="333" y="12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>
                <a:off x="6092943" y="1782116"/>
                <a:ext cx="760421" cy="1174088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3176" extrusionOk="0">
                    <a:moveTo>
                      <a:pt x="2046" y="1286"/>
                    </a:moveTo>
                    <a:cubicBezTo>
                      <a:pt x="1985" y="1603"/>
                      <a:pt x="1804" y="1797"/>
                      <a:pt x="1804" y="1797"/>
                    </a:cubicBezTo>
                    <a:lnTo>
                      <a:pt x="1736" y="2704"/>
                    </a:lnTo>
                    <a:lnTo>
                      <a:pt x="1705" y="3117"/>
                    </a:lnTo>
                    <a:cubicBezTo>
                      <a:pt x="1705" y="3117"/>
                      <a:pt x="977" y="3326"/>
                      <a:pt x="0" y="2955"/>
                    </a:cubicBezTo>
                    <a:lnTo>
                      <a:pt x="311" y="1549"/>
                    </a:lnTo>
                    <a:cubicBezTo>
                      <a:pt x="311" y="1549"/>
                      <a:pt x="313" y="1369"/>
                      <a:pt x="318" y="1129"/>
                    </a:cubicBezTo>
                    <a:cubicBezTo>
                      <a:pt x="326" y="738"/>
                      <a:pt x="339" y="193"/>
                      <a:pt x="358" y="28"/>
                    </a:cubicBezTo>
                    <a:lnTo>
                      <a:pt x="452" y="18"/>
                    </a:lnTo>
                    <a:lnTo>
                      <a:pt x="456" y="17"/>
                    </a:lnTo>
                    <a:lnTo>
                      <a:pt x="625" y="0"/>
                    </a:lnTo>
                    <a:cubicBezTo>
                      <a:pt x="1267" y="990"/>
                      <a:pt x="1665" y="234"/>
                      <a:pt x="1665" y="234"/>
                    </a:cubicBezTo>
                    <a:lnTo>
                      <a:pt x="1781" y="290"/>
                    </a:lnTo>
                    <a:lnTo>
                      <a:pt x="1934" y="298"/>
                    </a:lnTo>
                    <a:cubicBezTo>
                      <a:pt x="1934" y="298"/>
                      <a:pt x="1935" y="566"/>
                      <a:pt x="1890" y="679"/>
                    </a:cubicBezTo>
                    <a:cubicBezTo>
                      <a:pt x="1890" y="679"/>
                      <a:pt x="2109" y="969"/>
                      <a:pt x="2046" y="12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6"/>
              <p:cNvSpPr/>
              <p:nvPr/>
            </p:nvSpPr>
            <p:spPr>
              <a:xfrm>
                <a:off x="6335081" y="2348826"/>
                <a:ext cx="398510" cy="109793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297" extrusionOk="0">
                    <a:moveTo>
                      <a:pt x="1078" y="148"/>
                    </a:moveTo>
                    <a:cubicBezTo>
                      <a:pt x="991" y="170"/>
                      <a:pt x="918" y="207"/>
                      <a:pt x="808" y="223"/>
                    </a:cubicBezTo>
                    <a:cubicBezTo>
                      <a:pt x="704" y="239"/>
                      <a:pt x="609" y="155"/>
                      <a:pt x="506" y="132"/>
                    </a:cubicBezTo>
                    <a:cubicBezTo>
                      <a:pt x="418" y="114"/>
                      <a:pt x="327" y="120"/>
                      <a:pt x="238" y="111"/>
                    </a:cubicBezTo>
                    <a:cubicBezTo>
                      <a:pt x="148" y="102"/>
                      <a:pt x="54" y="72"/>
                      <a:pt x="0" y="0"/>
                    </a:cubicBezTo>
                    <a:cubicBezTo>
                      <a:pt x="36" y="110"/>
                      <a:pt x="140" y="194"/>
                      <a:pt x="254" y="198"/>
                    </a:cubicBezTo>
                    <a:cubicBezTo>
                      <a:pt x="317" y="199"/>
                      <a:pt x="379" y="180"/>
                      <a:pt x="441" y="183"/>
                    </a:cubicBezTo>
                    <a:cubicBezTo>
                      <a:pt x="524" y="187"/>
                      <a:pt x="639" y="267"/>
                      <a:pt x="718" y="291"/>
                    </a:cubicBezTo>
                    <a:cubicBezTo>
                      <a:pt x="865" y="335"/>
                      <a:pt x="1068" y="146"/>
                      <a:pt x="1078" y="148"/>
                    </a:cubicBezTo>
                    <a:close/>
                  </a:path>
                </a:pathLst>
              </a:custGeom>
              <a:solidFill>
                <a:srgbClr val="2104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16"/>
              <p:cNvSpPr/>
              <p:nvPr/>
            </p:nvSpPr>
            <p:spPr>
              <a:xfrm>
                <a:off x="6092943" y="1788400"/>
                <a:ext cx="641756" cy="1167803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3159" extrusionOk="0">
                    <a:moveTo>
                      <a:pt x="1736" y="2687"/>
                    </a:moveTo>
                    <a:lnTo>
                      <a:pt x="1705" y="3100"/>
                    </a:lnTo>
                    <a:cubicBezTo>
                      <a:pt x="1705" y="3100"/>
                      <a:pt x="977" y="3309"/>
                      <a:pt x="0" y="2938"/>
                    </a:cubicBezTo>
                    <a:lnTo>
                      <a:pt x="311" y="1532"/>
                    </a:lnTo>
                    <a:cubicBezTo>
                      <a:pt x="311" y="1532"/>
                      <a:pt x="313" y="1352"/>
                      <a:pt x="318" y="1112"/>
                    </a:cubicBezTo>
                    <a:cubicBezTo>
                      <a:pt x="326" y="721"/>
                      <a:pt x="339" y="176"/>
                      <a:pt x="358" y="11"/>
                    </a:cubicBezTo>
                    <a:lnTo>
                      <a:pt x="452" y="1"/>
                    </a:lnTo>
                    <a:lnTo>
                      <a:pt x="456" y="0"/>
                    </a:lnTo>
                    <a:cubicBezTo>
                      <a:pt x="489" y="560"/>
                      <a:pt x="676" y="2296"/>
                      <a:pt x="1736" y="26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16"/>
              <p:cNvSpPr/>
              <p:nvPr/>
            </p:nvSpPr>
            <p:spPr>
              <a:xfrm>
                <a:off x="6231571" y="2172122"/>
                <a:ext cx="552294" cy="44361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200" extrusionOk="0">
                    <a:moveTo>
                      <a:pt x="76" y="0"/>
                    </a:moveTo>
                    <a:cubicBezTo>
                      <a:pt x="76" y="0"/>
                      <a:pt x="1314" y="85"/>
                      <a:pt x="1434" y="48"/>
                    </a:cubicBezTo>
                    <a:lnTo>
                      <a:pt x="1494" y="1200"/>
                    </a:lnTo>
                    <a:lnTo>
                      <a:pt x="0" y="1089"/>
                    </a:lnTo>
                    <a:cubicBezTo>
                      <a:pt x="0" y="1089"/>
                      <a:pt x="123" y="364"/>
                      <a:pt x="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6"/>
              <p:cNvSpPr/>
              <p:nvPr/>
            </p:nvSpPr>
            <p:spPr>
              <a:xfrm>
                <a:off x="6339517" y="2284502"/>
                <a:ext cx="173747" cy="214412"/>
              </a:xfrm>
              <a:custGeom>
                <a:avLst/>
                <a:gdLst/>
                <a:ahLst/>
                <a:cxnLst/>
                <a:rect l="l" t="t" r="r" b="b"/>
                <a:pathLst>
                  <a:path w="470" h="580" extrusionOk="0">
                    <a:moveTo>
                      <a:pt x="319" y="306"/>
                    </a:moveTo>
                    <a:cubicBezTo>
                      <a:pt x="319" y="300"/>
                      <a:pt x="319" y="292"/>
                      <a:pt x="319" y="280"/>
                    </a:cubicBezTo>
                    <a:cubicBezTo>
                      <a:pt x="319" y="269"/>
                      <a:pt x="319" y="255"/>
                      <a:pt x="319" y="241"/>
                    </a:cubicBezTo>
                    <a:cubicBezTo>
                      <a:pt x="319" y="226"/>
                      <a:pt x="318" y="211"/>
                      <a:pt x="318" y="195"/>
                    </a:cubicBezTo>
                    <a:cubicBezTo>
                      <a:pt x="317" y="179"/>
                      <a:pt x="317" y="165"/>
                      <a:pt x="316" y="151"/>
                    </a:cubicBezTo>
                    <a:cubicBezTo>
                      <a:pt x="314" y="137"/>
                      <a:pt x="313" y="125"/>
                      <a:pt x="311" y="114"/>
                    </a:cubicBezTo>
                    <a:cubicBezTo>
                      <a:pt x="310" y="104"/>
                      <a:pt x="308" y="98"/>
                      <a:pt x="305" y="94"/>
                    </a:cubicBezTo>
                    <a:cubicBezTo>
                      <a:pt x="302" y="88"/>
                      <a:pt x="296" y="85"/>
                      <a:pt x="288" y="83"/>
                    </a:cubicBezTo>
                    <a:cubicBezTo>
                      <a:pt x="280" y="82"/>
                      <a:pt x="273" y="81"/>
                      <a:pt x="267" y="80"/>
                    </a:cubicBezTo>
                    <a:cubicBezTo>
                      <a:pt x="261" y="80"/>
                      <a:pt x="254" y="80"/>
                      <a:pt x="243" y="81"/>
                    </a:cubicBezTo>
                    <a:cubicBezTo>
                      <a:pt x="233" y="82"/>
                      <a:pt x="222" y="83"/>
                      <a:pt x="211" y="85"/>
                    </a:cubicBezTo>
                    <a:cubicBezTo>
                      <a:pt x="200" y="86"/>
                      <a:pt x="190" y="89"/>
                      <a:pt x="181" y="91"/>
                    </a:cubicBezTo>
                    <a:cubicBezTo>
                      <a:pt x="171" y="94"/>
                      <a:pt x="164" y="97"/>
                      <a:pt x="160" y="101"/>
                    </a:cubicBezTo>
                    <a:cubicBezTo>
                      <a:pt x="154" y="106"/>
                      <a:pt x="149" y="118"/>
                      <a:pt x="145" y="136"/>
                    </a:cubicBezTo>
                    <a:cubicBezTo>
                      <a:pt x="141" y="153"/>
                      <a:pt x="138" y="172"/>
                      <a:pt x="136" y="193"/>
                    </a:cubicBezTo>
                    <a:cubicBezTo>
                      <a:pt x="134" y="214"/>
                      <a:pt x="132" y="234"/>
                      <a:pt x="131" y="253"/>
                    </a:cubicBezTo>
                    <a:cubicBezTo>
                      <a:pt x="130" y="273"/>
                      <a:pt x="129" y="287"/>
                      <a:pt x="129" y="296"/>
                    </a:cubicBezTo>
                    <a:cubicBezTo>
                      <a:pt x="129" y="302"/>
                      <a:pt x="129" y="310"/>
                      <a:pt x="129" y="321"/>
                    </a:cubicBezTo>
                    <a:cubicBezTo>
                      <a:pt x="129" y="333"/>
                      <a:pt x="129" y="345"/>
                      <a:pt x="129" y="359"/>
                    </a:cubicBezTo>
                    <a:cubicBezTo>
                      <a:pt x="129" y="373"/>
                      <a:pt x="130" y="388"/>
                      <a:pt x="130" y="403"/>
                    </a:cubicBezTo>
                    <a:cubicBezTo>
                      <a:pt x="131" y="418"/>
                      <a:pt x="132" y="433"/>
                      <a:pt x="133" y="446"/>
                    </a:cubicBezTo>
                    <a:cubicBezTo>
                      <a:pt x="134" y="459"/>
                      <a:pt x="135" y="470"/>
                      <a:pt x="136" y="479"/>
                    </a:cubicBezTo>
                    <a:cubicBezTo>
                      <a:pt x="138" y="489"/>
                      <a:pt x="139" y="494"/>
                      <a:pt x="142" y="497"/>
                    </a:cubicBezTo>
                    <a:cubicBezTo>
                      <a:pt x="144" y="499"/>
                      <a:pt x="146" y="501"/>
                      <a:pt x="150" y="502"/>
                    </a:cubicBezTo>
                    <a:cubicBezTo>
                      <a:pt x="154" y="503"/>
                      <a:pt x="158" y="504"/>
                      <a:pt x="162" y="505"/>
                    </a:cubicBezTo>
                    <a:cubicBezTo>
                      <a:pt x="167" y="505"/>
                      <a:pt x="171" y="505"/>
                      <a:pt x="175" y="506"/>
                    </a:cubicBezTo>
                    <a:cubicBezTo>
                      <a:pt x="179" y="506"/>
                      <a:pt x="182" y="506"/>
                      <a:pt x="185" y="506"/>
                    </a:cubicBezTo>
                    <a:cubicBezTo>
                      <a:pt x="190" y="506"/>
                      <a:pt x="197" y="506"/>
                      <a:pt x="205" y="506"/>
                    </a:cubicBezTo>
                    <a:cubicBezTo>
                      <a:pt x="214" y="506"/>
                      <a:pt x="222" y="505"/>
                      <a:pt x="230" y="505"/>
                    </a:cubicBezTo>
                    <a:cubicBezTo>
                      <a:pt x="239" y="504"/>
                      <a:pt x="248" y="503"/>
                      <a:pt x="255" y="502"/>
                    </a:cubicBezTo>
                    <a:cubicBezTo>
                      <a:pt x="263" y="501"/>
                      <a:pt x="269" y="499"/>
                      <a:pt x="274" y="497"/>
                    </a:cubicBezTo>
                    <a:cubicBezTo>
                      <a:pt x="280" y="495"/>
                      <a:pt x="284" y="489"/>
                      <a:pt x="289" y="481"/>
                    </a:cubicBezTo>
                    <a:cubicBezTo>
                      <a:pt x="293" y="472"/>
                      <a:pt x="297" y="461"/>
                      <a:pt x="300" y="449"/>
                    </a:cubicBezTo>
                    <a:cubicBezTo>
                      <a:pt x="303" y="437"/>
                      <a:pt x="305" y="423"/>
                      <a:pt x="308" y="409"/>
                    </a:cubicBezTo>
                    <a:cubicBezTo>
                      <a:pt x="310" y="395"/>
                      <a:pt x="312" y="381"/>
                      <a:pt x="313" y="368"/>
                    </a:cubicBezTo>
                    <a:cubicBezTo>
                      <a:pt x="315" y="355"/>
                      <a:pt x="316" y="342"/>
                      <a:pt x="317" y="331"/>
                    </a:cubicBezTo>
                    <a:cubicBezTo>
                      <a:pt x="318" y="320"/>
                      <a:pt x="319" y="312"/>
                      <a:pt x="319" y="306"/>
                    </a:cubicBezTo>
                    <a:moveTo>
                      <a:pt x="468" y="224"/>
                    </a:moveTo>
                    <a:cubicBezTo>
                      <a:pt x="468" y="233"/>
                      <a:pt x="467" y="245"/>
                      <a:pt x="467" y="260"/>
                    </a:cubicBezTo>
                    <a:cubicBezTo>
                      <a:pt x="466" y="275"/>
                      <a:pt x="465" y="292"/>
                      <a:pt x="464" y="310"/>
                    </a:cubicBezTo>
                    <a:cubicBezTo>
                      <a:pt x="463" y="329"/>
                      <a:pt x="461" y="348"/>
                      <a:pt x="460" y="367"/>
                    </a:cubicBezTo>
                    <a:cubicBezTo>
                      <a:pt x="458" y="387"/>
                      <a:pt x="456" y="405"/>
                      <a:pt x="453" y="423"/>
                    </a:cubicBezTo>
                    <a:cubicBezTo>
                      <a:pt x="450" y="441"/>
                      <a:pt x="447" y="456"/>
                      <a:pt x="443" y="469"/>
                    </a:cubicBezTo>
                    <a:cubicBezTo>
                      <a:pt x="440" y="482"/>
                      <a:pt x="436" y="492"/>
                      <a:pt x="431" y="498"/>
                    </a:cubicBezTo>
                    <a:cubicBezTo>
                      <a:pt x="425" y="505"/>
                      <a:pt x="417" y="512"/>
                      <a:pt x="409" y="520"/>
                    </a:cubicBezTo>
                    <a:cubicBezTo>
                      <a:pt x="401" y="528"/>
                      <a:pt x="393" y="535"/>
                      <a:pt x="384" y="542"/>
                    </a:cubicBezTo>
                    <a:cubicBezTo>
                      <a:pt x="374" y="550"/>
                      <a:pt x="365" y="556"/>
                      <a:pt x="356" y="562"/>
                    </a:cubicBezTo>
                    <a:cubicBezTo>
                      <a:pt x="346" y="568"/>
                      <a:pt x="337" y="571"/>
                      <a:pt x="328" y="573"/>
                    </a:cubicBezTo>
                    <a:cubicBezTo>
                      <a:pt x="320" y="576"/>
                      <a:pt x="309" y="577"/>
                      <a:pt x="295" y="578"/>
                    </a:cubicBezTo>
                    <a:cubicBezTo>
                      <a:pt x="281" y="579"/>
                      <a:pt x="266" y="580"/>
                      <a:pt x="251" y="580"/>
                    </a:cubicBezTo>
                    <a:cubicBezTo>
                      <a:pt x="236" y="580"/>
                      <a:pt x="221" y="580"/>
                      <a:pt x="206" y="580"/>
                    </a:cubicBezTo>
                    <a:cubicBezTo>
                      <a:pt x="192" y="579"/>
                      <a:pt x="181" y="579"/>
                      <a:pt x="172" y="579"/>
                    </a:cubicBezTo>
                    <a:cubicBezTo>
                      <a:pt x="167" y="578"/>
                      <a:pt x="161" y="578"/>
                      <a:pt x="153" y="578"/>
                    </a:cubicBezTo>
                    <a:cubicBezTo>
                      <a:pt x="144" y="577"/>
                      <a:pt x="136" y="577"/>
                      <a:pt x="127" y="576"/>
                    </a:cubicBezTo>
                    <a:cubicBezTo>
                      <a:pt x="118" y="575"/>
                      <a:pt x="110" y="573"/>
                      <a:pt x="102" y="572"/>
                    </a:cubicBezTo>
                    <a:cubicBezTo>
                      <a:pt x="94" y="571"/>
                      <a:pt x="88" y="569"/>
                      <a:pt x="85" y="566"/>
                    </a:cubicBezTo>
                    <a:cubicBezTo>
                      <a:pt x="74" y="559"/>
                      <a:pt x="65" y="550"/>
                      <a:pt x="56" y="540"/>
                    </a:cubicBezTo>
                    <a:cubicBezTo>
                      <a:pt x="47" y="530"/>
                      <a:pt x="39" y="520"/>
                      <a:pt x="33" y="508"/>
                    </a:cubicBezTo>
                    <a:cubicBezTo>
                      <a:pt x="27" y="497"/>
                      <a:pt x="22" y="485"/>
                      <a:pt x="19" y="472"/>
                    </a:cubicBezTo>
                    <a:cubicBezTo>
                      <a:pt x="16" y="458"/>
                      <a:pt x="14" y="445"/>
                      <a:pt x="12" y="433"/>
                    </a:cubicBezTo>
                    <a:cubicBezTo>
                      <a:pt x="10" y="418"/>
                      <a:pt x="8" y="403"/>
                      <a:pt x="6" y="386"/>
                    </a:cubicBezTo>
                    <a:cubicBezTo>
                      <a:pt x="5" y="370"/>
                      <a:pt x="4" y="353"/>
                      <a:pt x="2" y="335"/>
                    </a:cubicBezTo>
                    <a:cubicBezTo>
                      <a:pt x="2" y="318"/>
                      <a:pt x="1" y="301"/>
                      <a:pt x="0" y="284"/>
                    </a:cubicBezTo>
                    <a:cubicBezTo>
                      <a:pt x="0" y="267"/>
                      <a:pt x="0" y="251"/>
                      <a:pt x="1" y="236"/>
                    </a:cubicBezTo>
                    <a:cubicBezTo>
                      <a:pt x="1" y="228"/>
                      <a:pt x="2" y="215"/>
                      <a:pt x="4" y="197"/>
                    </a:cubicBezTo>
                    <a:cubicBezTo>
                      <a:pt x="6" y="178"/>
                      <a:pt x="8" y="160"/>
                      <a:pt x="11" y="141"/>
                    </a:cubicBezTo>
                    <a:cubicBezTo>
                      <a:pt x="14" y="121"/>
                      <a:pt x="17" y="103"/>
                      <a:pt x="22" y="86"/>
                    </a:cubicBezTo>
                    <a:cubicBezTo>
                      <a:pt x="26" y="69"/>
                      <a:pt x="30" y="58"/>
                      <a:pt x="36" y="51"/>
                    </a:cubicBezTo>
                    <a:cubicBezTo>
                      <a:pt x="42" y="45"/>
                      <a:pt x="50" y="39"/>
                      <a:pt x="62" y="34"/>
                    </a:cubicBezTo>
                    <a:cubicBezTo>
                      <a:pt x="74" y="28"/>
                      <a:pt x="87" y="24"/>
                      <a:pt x="102" y="20"/>
                    </a:cubicBezTo>
                    <a:cubicBezTo>
                      <a:pt x="116" y="16"/>
                      <a:pt x="131" y="13"/>
                      <a:pt x="148" y="10"/>
                    </a:cubicBezTo>
                    <a:cubicBezTo>
                      <a:pt x="164" y="7"/>
                      <a:pt x="180" y="5"/>
                      <a:pt x="195" y="3"/>
                    </a:cubicBezTo>
                    <a:cubicBezTo>
                      <a:pt x="210" y="2"/>
                      <a:pt x="225" y="1"/>
                      <a:pt x="238" y="0"/>
                    </a:cubicBezTo>
                    <a:cubicBezTo>
                      <a:pt x="251" y="0"/>
                      <a:pt x="261" y="0"/>
                      <a:pt x="269" y="0"/>
                    </a:cubicBezTo>
                    <a:cubicBezTo>
                      <a:pt x="277" y="0"/>
                      <a:pt x="287" y="1"/>
                      <a:pt x="297" y="2"/>
                    </a:cubicBezTo>
                    <a:cubicBezTo>
                      <a:pt x="308" y="3"/>
                      <a:pt x="318" y="3"/>
                      <a:pt x="329" y="5"/>
                    </a:cubicBezTo>
                    <a:cubicBezTo>
                      <a:pt x="339" y="6"/>
                      <a:pt x="349" y="8"/>
                      <a:pt x="359" y="11"/>
                    </a:cubicBezTo>
                    <a:cubicBezTo>
                      <a:pt x="369" y="13"/>
                      <a:pt x="378" y="16"/>
                      <a:pt x="386" y="19"/>
                    </a:cubicBezTo>
                    <a:cubicBezTo>
                      <a:pt x="392" y="23"/>
                      <a:pt x="400" y="28"/>
                      <a:pt x="409" y="34"/>
                    </a:cubicBezTo>
                    <a:cubicBezTo>
                      <a:pt x="417" y="41"/>
                      <a:pt x="425" y="48"/>
                      <a:pt x="433" y="55"/>
                    </a:cubicBezTo>
                    <a:cubicBezTo>
                      <a:pt x="441" y="63"/>
                      <a:pt x="448" y="71"/>
                      <a:pt x="455" y="79"/>
                    </a:cubicBezTo>
                    <a:cubicBezTo>
                      <a:pt x="461" y="88"/>
                      <a:pt x="465" y="95"/>
                      <a:pt x="468" y="101"/>
                    </a:cubicBezTo>
                    <a:cubicBezTo>
                      <a:pt x="469" y="104"/>
                      <a:pt x="470" y="111"/>
                      <a:pt x="470" y="123"/>
                    </a:cubicBezTo>
                    <a:cubicBezTo>
                      <a:pt x="470" y="134"/>
                      <a:pt x="470" y="147"/>
                      <a:pt x="470" y="161"/>
                    </a:cubicBezTo>
                    <a:cubicBezTo>
                      <a:pt x="470" y="174"/>
                      <a:pt x="469" y="186"/>
                      <a:pt x="469" y="199"/>
                    </a:cubicBezTo>
                    <a:cubicBezTo>
                      <a:pt x="469" y="211"/>
                      <a:pt x="468" y="219"/>
                      <a:pt x="468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6"/>
              <p:cNvSpPr/>
              <p:nvPr/>
            </p:nvSpPr>
            <p:spPr>
              <a:xfrm>
                <a:off x="6537293" y="2296332"/>
                <a:ext cx="154154" cy="207018"/>
              </a:xfrm>
              <a:custGeom>
                <a:avLst/>
                <a:gdLst/>
                <a:ahLst/>
                <a:cxnLst/>
                <a:rect l="l" t="t" r="r" b="b"/>
                <a:pathLst>
                  <a:path w="417" h="560" extrusionOk="0">
                    <a:moveTo>
                      <a:pt x="417" y="117"/>
                    </a:moveTo>
                    <a:cubicBezTo>
                      <a:pt x="378" y="194"/>
                      <a:pt x="338" y="268"/>
                      <a:pt x="295" y="341"/>
                    </a:cubicBezTo>
                    <a:cubicBezTo>
                      <a:pt x="253" y="414"/>
                      <a:pt x="210" y="487"/>
                      <a:pt x="169" y="560"/>
                    </a:cubicBezTo>
                    <a:lnTo>
                      <a:pt x="0" y="554"/>
                    </a:lnTo>
                    <a:cubicBezTo>
                      <a:pt x="18" y="529"/>
                      <a:pt x="36" y="505"/>
                      <a:pt x="55" y="479"/>
                    </a:cubicBezTo>
                    <a:cubicBezTo>
                      <a:pt x="73" y="454"/>
                      <a:pt x="91" y="429"/>
                      <a:pt x="109" y="402"/>
                    </a:cubicBezTo>
                    <a:cubicBezTo>
                      <a:pt x="120" y="387"/>
                      <a:pt x="131" y="372"/>
                      <a:pt x="141" y="356"/>
                    </a:cubicBezTo>
                    <a:cubicBezTo>
                      <a:pt x="153" y="341"/>
                      <a:pt x="163" y="325"/>
                      <a:pt x="173" y="308"/>
                    </a:cubicBezTo>
                    <a:cubicBezTo>
                      <a:pt x="194" y="275"/>
                      <a:pt x="213" y="242"/>
                      <a:pt x="231" y="207"/>
                    </a:cubicBezTo>
                    <a:cubicBezTo>
                      <a:pt x="249" y="172"/>
                      <a:pt x="267" y="138"/>
                      <a:pt x="284" y="102"/>
                    </a:cubicBezTo>
                    <a:cubicBezTo>
                      <a:pt x="279" y="102"/>
                      <a:pt x="274" y="101"/>
                      <a:pt x="269" y="101"/>
                    </a:cubicBezTo>
                    <a:cubicBezTo>
                      <a:pt x="265" y="101"/>
                      <a:pt x="259" y="101"/>
                      <a:pt x="254" y="101"/>
                    </a:cubicBezTo>
                    <a:cubicBezTo>
                      <a:pt x="240" y="100"/>
                      <a:pt x="224" y="100"/>
                      <a:pt x="206" y="101"/>
                    </a:cubicBezTo>
                    <a:cubicBezTo>
                      <a:pt x="189" y="102"/>
                      <a:pt x="173" y="104"/>
                      <a:pt x="160" y="109"/>
                    </a:cubicBezTo>
                    <a:lnTo>
                      <a:pt x="159" y="174"/>
                    </a:lnTo>
                    <a:lnTo>
                      <a:pt x="20" y="177"/>
                    </a:lnTo>
                    <a:cubicBezTo>
                      <a:pt x="17" y="148"/>
                      <a:pt x="16" y="119"/>
                      <a:pt x="15" y="90"/>
                    </a:cubicBezTo>
                    <a:cubicBezTo>
                      <a:pt x="15" y="62"/>
                      <a:pt x="14" y="33"/>
                      <a:pt x="13" y="3"/>
                    </a:cubicBezTo>
                    <a:cubicBezTo>
                      <a:pt x="79" y="3"/>
                      <a:pt x="145" y="2"/>
                      <a:pt x="211" y="1"/>
                    </a:cubicBezTo>
                    <a:cubicBezTo>
                      <a:pt x="277" y="0"/>
                      <a:pt x="343" y="-1"/>
                      <a:pt x="410" y="0"/>
                    </a:cubicBezTo>
                    <a:lnTo>
                      <a:pt x="417" y="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6"/>
              <p:cNvSpPr/>
              <p:nvPr/>
            </p:nvSpPr>
            <p:spPr>
              <a:xfrm>
                <a:off x="6783497" y="1910393"/>
                <a:ext cx="67651" cy="26173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708" extrusionOk="0">
                    <a:moveTo>
                      <a:pt x="9" y="323"/>
                    </a:moveTo>
                    <a:cubicBezTo>
                      <a:pt x="17" y="221"/>
                      <a:pt x="41" y="118"/>
                      <a:pt x="49" y="15"/>
                    </a:cubicBezTo>
                    <a:cubicBezTo>
                      <a:pt x="51" y="-9"/>
                      <a:pt x="86" y="-2"/>
                      <a:pt x="85" y="21"/>
                    </a:cubicBezTo>
                    <a:cubicBezTo>
                      <a:pt x="81" y="122"/>
                      <a:pt x="69" y="238"/>
                      <a:pt x="29" y="333"/>
                    </a:cubicBezTo>
                    <a:cubicBezTo>
                      <a:pt x="78" y="371"/>
                      <a:pt x="109" y="447"/>
                      <a:pt x="133" y="502"/>
                    </a:cubicBezTo>
                    <a:cubicBezTo>
                      <a:pt x="160" y="563"/>
                      <a:pt x="189" y="636"/>
                      <a:pt x="182" y="704"/>
                    </a:cubicBezTo>
                    <a:cubicBezTo>
                      <a:pt x="182" y="709"/>
                      <a:pt x="175" y="709"/>
                      <a:pt x="173" y="705"/>
                    </a:cubicBezTo>
                    <a:cubicBezTo>
                      <a:pt x="142" y="645"/>
                      <a:pt x="130" y="576"/>
                      <a:pt x="102" y="514"/>
                    </a:cubicBezTo>
                    <a:cubicBezTo>
                      <a:pt x="74" y="454"/>
                      <a:pt x="21" y="399"/>
                      <a:pt x="1" y="337"/>
                    </a:cubicBezTo>
                    <a:cubicBezTo>
                      <a:pt x="-1" y="330"/>
                      <a:pt x="3" y="325"/>
                      <a:pt x="9" y="3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16"/>
              <p:cNvSpPr/>
              <p:nvPr/>
            </p:nvSpPr>
            <p:spPr>
              <a:xfrm>
                <a:off x="5550630" y="3407941"/>
                <a:ext cx="1173718" cy="853949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310" extrusionOk="0">
                    <a:moveTo>
                      <a:pt x="3132" y="1789"/>
                    </a:moveTo>
                    <a:cubicBezTo>
                      <a:pt x="3035" y="2079"/>
                      <a:pt x="2734" y="2181"/>
                      <a:pt x="2616" y="2304"/>
                    </a:cubicBezTo>
                    <a:cubicBezTo>
                      <a:pt x="2499" y="2426"/>
                      <a:pt x="0" y="681"/>
                      <a:pt x="0" y="681"/>
                    </a:cubicBezTo>
                    <a:lnTo>
                      <a:pt x="116" y="417"/>
                    </a:lnTo>
                    <a:lnTo>
                      <a:pt x="218" y="185"/>
                    </a:lnTo>
                    <a:lnTo>
                      <a:pt x="2164" y="1030"/>
                    </a:lnTo>
                    <a:lnTo>
                      <a:pt x="1994" y="67"/>
                    </a:lnTo>
                    <a:lnTo>
                      <a:pt x="1983" y="0"/>
                    </a:lnTo>
                    <a:lnTo>
                      <a:pt x="3132" y="0"/>
                    </a:lnTo>
                    <a:cubicBezTo>
                      <a:pt x="3132" y="0"/>
                      <a:pt x="3228" y="1499"/>
                      <a:pt x="3132" y="1789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16"/>
              <p:cNvSpPr/>
              <p:nvPr/>
            </p:nvSpPr>
            <p:spPr>
              <a:xfrm>
                <a:off x="5593512" y="3432709"/>
                <a:ext cx="898310" cy="447676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1211" extrusionOk="0">
                    <a:moveTo>
                      <a:pt x="2380" y="1205"/>
                    </a:moveTo>
                    <a:cubicBezTo>
                      <a:pt x="2274" y="1286"/>
                      <a:pt x="276" y="464"/>
                      <a:pt x="0" y="350"/>
                    </a:cubicBezTo>
                    <a:lnTo>
                      <a:pt x="102" y="118"/>
                    </a:lnTo>
                    <a:lnTo>
                      <a:pt x="2048" y="963"/>
                    </a:lnTo>
                    <a:lnTo>
                      <a:pt x="1878" y="0"/>
                    </a:lnTo>
                    <a:cubicBezTo>
                      <a:pt x="2129" y="65"/>
                      <a:pt x="2323" y="144"/>
                      <a:pt x="2380" y="240"/>
                    </a:cubicBezTo>
                    <a:cubicBezTo>
                      <a:pt x="2380" y="240"/>
                      <a:pt x="2494" y="1119"/>
                      <a:pt x="2380" y="1205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6"/>
              <p:cNvSpPr/>
              <p:nvPr/>
            </p:nvSpPr>
            <p:spPr>
              <a:xfrm>
                <a:off x="5205723" y="3344727"/>
                <a:ext cx="475772" cy="53344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443" extrusionOk="0">
                    <a:moveTo>
                      <a:pt x="0" y="1435"/>
                    </a:moveTo>
                    <a:cubicBezTo>
                      <a:pt x="27" y="1445"/>
                      <a:pt x="63" y="1450"/>
                      <a:pt x="95" y="1427"/>
                    </a:cubicBezTo>
                    <a:cubicBezTo>
                      <a:pt x="189" y="1359"/>
                      <a:pt x="510" y="1096"/>
                      <a:pt x="635" y="1047"/>
                    </a:cubicBezTo>
                    <a:cubicBezTo>
                      <a:pt x="732" y="1009"/>
                      <a:pt x="890" y="1018"/>
                      <a:pt x="956" y="1023"/>
                    </a:cubicBezTo>
                    <a:lnTo>
                      <a:pt x="1287" y="379"/>
                    </a:lnTo>
                    <a:cubicBezTo>
                      <a:pt x="1145" y="249"/>
                      <a:pt x="846" y="43"/>
                      <a:pt x="783" y="0"/>
                    </a:cubicBezTo>
                    <a:lnTo>
                      <a:pt x="0" y="14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6"/>
              <p:cNvSpPr/>
              <p:nvPr/>
            </p:nvSpPr>
            <p:spPr>
              <a:xfrm>
                <a:off x="5152489" y="3315892"/>
                <a:ext cx="342689" cy="559318"/>
              </a:xfrm>
              <a:custGeom>
                <a:avLst/>
                <a:gdLst/>
                <a:ahLst/>
                <a:cxnLst/>
                <a:rect l="l" t="t" r="r" b="b"/>
                <a:pathLst>
                  <a:path w="927" h="1513" extrusionOk="0">
                    <a:moveTo>
                      <a:pt x="0" y="1434"/>
                    </a:moveTo>
                    <a:lnTo>
                      <a:pt x="783" y="0"/>
                    </a:lnTo>
                    <a:lnTo>
                      <a:pt x="927" y="78"/>
                    </a:lnTo>
                    <a:lnTo>
                      <a:pt x="144" y="1513"/>
                    </a:lnTo>
                    <a:lnTo>
                      <a:pt x="0" y="14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6"/>
              <p:cNvSpPr/>
              <p:nvPr/>
            </p:nvSpPr>
            <p:spPr>
              <a:xfrm>
                <a:off x="5422352" y="3668931"/>
                <a:ext cx="39186" cy="10277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78" extrusionOk="0">
                    <a:moveTo>
                      <a:pt x="75" y="27"/>
                    </a:moveTo>
                    <a:cubicBezTo>
                      <a:pt x="73" y="26"/>
                      <a:pt x="72" y="23"/>
                      <a:pt x="71" y="22"/>
                    </a:cubicBezTo>
                    <a:cubicBezTo>
                      <a:pt x="62" y="8"/>
                      <a:pt x="45" y="-7"/>
                      <a:pt x="29" y="5"/>
                    </a:cubicBezTo>
                    <a:cubicBezTo>
                      <a:pt x="20" y="11"/>
                      <a:pt x="16" y="22"/>
                      <a:pt x="13" y="32"/>
                    </a:cubicBezTo>
                    <a:cubicBezTo>
                      <a:pt x="2" y="67"/>
                      <a:pt x="0" y="103"/>
                      <a:pt x="0" y="140"/>
                    </a:cubicBezTo>
                    <a:cubicBezTo>
                      <a:pt x="0" y="179"/>
                      <a:pt x="2" y="221"/>
                      <a:pt x="20" y="257"/>
                    </a:cubicBezTo>
                    <a:cubicBezTo>
                      <a:pt x="39" y="293"/>
                      <a:pt x="83" y="281"/>
                      <a:pt x="95" y="243"/>
                    </a:cubicBezTo>
                    <a:cubicBezTo>
                      <a:pt x="115" y="177"/>
                      <a:pt x="110" y="88"/>
                      <a:pt x="75" y="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16"/>
              <p:cNvSpPr/>
              <p:nvPr/>
            </p:nvSpPr>
            <p:spPr>
              <a:xfrm>
                <a:off x="5372076" y="3693329"/>
                <a:ext cx="39186" cy="10277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78" extrusionOk="0">
                    <a:moveTo>
                      <a:pt x="75" y="27"/>
                    </a:moveTo>
                    <a:cubicBezTo>
                      <a:pt x="73" y="25"/>
                      <a:pt x="72" y="23"/>
                      <a:pt x="71" y="21"/>
                    </a:cubicBezTo>
                    <a:cubicBezTo>
                      <a:pt x="62" y="7"/>
                      <a:pt x="45" y="-8"/>
                      <a:pt x="29" y="5"/>
                    </a:cubicBezTo>
                    <a:cubicBezTo>
                      <a:pt x="20" y="11"/>
                      <a:pt x="16" y="22"/>
                      <a:pt x="13" y="32"/>
                    </a:cubicBezTo>
                    <a:cubicBezTo>
                      <a:pt x="2" y="67"/>
                      <a:pt x="0" y="103"/>
                      <a:pt x="0" y="139"/>
                    </a:cubicBezTo>
                    <a:cubicBezTo>
                      <a:pt x="0" y="179"/>
                      <a:pt x="1" y="220"/>
                      <a:pt x="20" y="256"/>
                    </a:cubicBezTo>
                    <a:cubicBezTo>
                      <a:pt x="40" y="293"/>
                      <a:pt x="83" y="281"/>
                      <a:pt x="95" y="242"/>
                    </a:cubicBezTo>
                    <a:cubicBezTo>
                      <a:pt x="115" y="177"/>
                      <a:pt x="110" y="87"/>
                      <a:pt x="75" y="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6"/>
              <p:cNvSpPr/>
              <p:nvPr/>
            </p:nvSpPr>
            <p:spPr>
              <a:xfrm>
                <a:off x="5326237" y="3732145"/>
                <a:ext cx="39555" cy="10277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78" extrusionOk="0">
                    <a:moveTo>
                      <a:pt x="75" y="27"/>
                    </a:moveTo>
                    <a:cubicBezTo>
                      <a:pt x="74" y="25"/>
                      <a:pt x="73" y="23"/>
                      <a:pt x="72" y="21"/>
                    </a:cubicBezTo>
                    <a:cubicBezTo>
                      <a:pt x="63" y="7"/>
                      <a:pt x="46" y="-8"/>
                      <a:pt x="29" y="5"/>
                    </a:cubicBezTo>
                    <a:cubicBezTo>
                      <a:pt x="21" y="11"/>
                      <a:pt x="16" y="22"/>
                      <a:pt x="13" y="32"/>
                    </a:cubicBezTo>
                    <a:cubicBezTo>
                      <a:pt x="2" y="66"/>
                      <a:pt x="0" y="103"/>
                      <a:pt x="0" y="140"/>
                    </a:cubicBezTo>
                    <a:cubicBezTo>
                      <a:pt x="1" y="179"/>
                      <a:pt x="2" y="221"/>
                      <a:pt x="21" y="256"/>
                    </a:cubicBezTo>
                    <a:cubicBezTo>
                      <a:pt x="40" y="293"/>
                      <a:pt x="84" y="281"/>
                      <a:pt x="95" y="243"/>
                    </a:cubicBezTo>
                    <a:cubicBezTo>
                      <a:pt x="115" y="177"/>
                      <a:pt x="111" y="88"/>
                      <a:pt x="75" y="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6"/>
              <p:cNvSpPr/>
              <p:nvPr/>
            </p:nvSpPr>
            <p:spPr>
              <a:xfrm>
                <a:off x="6684424" y="3143994"/>
                <a:ext cx="886481" cy="1184808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3205" extrusionOk="0">
                    <a:moveTo>
                      <a:pt x="2398" y="3139"/>
                    </a:moveTo>
                    <a:lnTo>
                      <a:pt x="2017" y="3184"/>
                    </a:lnTo>
                    <a:lnTo>
                      <a:pt x="1831" y="3205"/>
                    </a:lnTo>
                    <a:lnTo>
                      <a:pt x="1319" y="1265"/>
                    </a:lnTo>
                    <a:lnTo>
                      <a:pt x="0" y="1142"/>
                    </a:lnTo>
                    <a:lnTo>
                      <a:pt x="87" y="913"/>
                    </a:lnTo>
                    <a:lnTo>
                      <a:pt x="434" y="0"/>
                    </a:lnTo>
                    <a:cubicBezTo>
                      <a:pt x="434" y="0"/>
                      <a:pt x="1525" y="175"/>
                      <a:pt x="1796" y="287"/>
                    </a:cubicBezTo>
                    <a:cubicBezTo>
                      <a:pt x="2067" y="400"/>
                      <a:pt x="2398" y="3139"/>
                      <a:pt x="2398" y="3139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16"/>
              <p:cNvSpPr/>
              <p:nvPr/>
            </p:nvSpPr>
            <p:spPr>
              <a:xfrm>
                <a:off x="6684424" y="3461913"/>
                <a:ext cx="745634" cy="866888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345" extrusionOk="0">
                    <a:moveTo>
                      <a:pt x="2017" y="2324"/>
                    </a:moveTo>
                    <a:lnTo>
                      <a:pt x="1831" y="2345"/>
                    </a:lnTo>
                    <a:lnTo>
                      <a:pt x="1319" y="405"/>
                    </a:lnTo>
                    <a:lnTo>
                      <a:pt x="0" y="282"/>
                    </a:lnTo>
                    <a:lnTo>
                      <a:pt x="87" y="53"/>
                    </a:lnTo>
                    <a:lnTo>
                      <a:pt x="269" y="0"/>
                    </a:lnTo>
                    <a:cubicBezTo>
                      <a:pt x="269" y="0"/>
                      <a:pt x="1262" y="136"/>
                      <a:pt x="1479" y="221"/>
                    </a:cubicBezTo>
                    <a:cubicBezTo>
                      <a:pt x="1665" y="294"/>
                      <a:pt x="1941" y="1869"/>
                      <a:pt x="2017" y="2324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16"/>
              <p:cNvSpPr/>
              <p:nvPr/>
            </p:nvSpPr>
            <p:spPr>
              <a:xfrm>
                <a:off x="7333204" y="4251537"/>
                <a:ext cx="605897" cy="293522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794" extrusionOk="0">
                    <a:moveTo>
                      <a:pt x="1639" y="463"/>
                    </a:moveTo>
                    <a:cubicBezTo>
                      <a:pt x="1629" y="436"/>
                      <a:pt x="1610" y="406"/>
                      <a:pt x="1572" y="397"/>
                    </a:cubicBezTo>
                    <a:cubicBezTo>
                      <a:pt x="1459" y="369"/>
                      <a:pt x="1051" y="294"/>
                      <a:pt x="932" y="230"/>
                    </a:cubicBezTo>
                    <a:cubicBezTo>
                      <a:pt x="841" y="181"/>
                      <a:pt x="745" y="55"/>
                      <a:pt x="707" y="0"/>
                    </a:cubicBezTo>
                    <a:lnTo>
                      <a:pt x="2" y="165"/>
                    </a:lnTo>
                    <a:cubicBezTo>
                      <a:pt x="-6" y="357"/>
                      <a:pt x="30" y="719"/>
                      <a:pt x="38" y="794"/>
                    </a:cubicBezTo>
                    <a:lnTo>
                      <a:pt x="1639" y="46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6"/>
              <p:cNvSpPr/>
              <p:nvPr/>
            </p:nvSpPr>
            <p:spPr>
              <a:xfrm>
                <a:off x="7347251" y="4422695"/>
                <a:ext cx="604049" cy="18188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492" extrusionOk="0">
                    <a:moveTo>
                      <a:pt x="1634" y="161"/>
                    </a:moveTo>
                    <a:lnTo>
                      <a:pt x="33" y="492"/>
                    </a:lnTo>
                    <a:lnTo>
                      <a:pt x="0" y="331"/>
                    </a:lnTo>
                    <a:lnTo>
                      <a:pt x="1601" y="0"/>
                    </a:lnTo>
                    <a:lnTo>
                      <a:pt x="1634" y="1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6"/>
              <p:cNvSpPr/>
              <p:nvPr/>
            </p:nvSpPr>
            <p:spPr>
              <a:xfrm>
                <a:off x="7629683" y="4304770"/>
                <a:ext cx="80589" cy="77262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9" extrusionOk="0">
                    <a:moveTo>
                      <a:pt x="5" y="159"/>
                    </a:moveTo>
                    <a:cubicBezTo>
                      <a:pt x="4" y="161"/>
                      <a:pt x="4" y="163"/>
                      <a:pt x="3" y="165"/>
                    </a:cubicBezTo>
                    <a:cubicBezTo>
                      <a:pt x="-2" y="181"/>
                      <a:pt x="-3" y="204"/>
                      <a:pt x="17" y="208"/>
                    </a:cubicBezTo>
                    <a:cubicBezTo>
                      <a:pt x="28" y="210"/>
                      <a:pt x="39" y="207"/>
                      <a:pt x="49" y="203"/>
                    </a:cubicBezTo>
                    <a:cubicBezTo>
                      <a:pt x="82" y="189"/>
                      <a:pt x="112" y="167"/>
                      <a:pt x="139" y="143"/>
                    </a:cubicBezTo>
                    <a:cubicBezTo>
                      <a:pt x="168" y="117"/>
                      <a:pt x="200" y="90"/>
                      <a:pt x="215" y="52"/>
                    </a:cubicBezTo>
                    <a:cubicBezTo>
                      <a:pt x="230" y="14"/>
                      <a:pt x="193" y="-11"/>
                      <a:pt x="156" y="4"/>
                    </a:cubicBezTo>
                    <a:cubicBezTo>
                      <a:pt x="93" y="31"/>
                      <a:pt x="29" y="93"/>
                      <a:pt x="5" y="1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6"/>
              <p:cNvSpPr/>
              <p:nvPr/>
            </p:nvSpPr>
            <p:spPr>
              <a:xfrm>
                <a:off x="7680699" y="4327320"/>
                <a:ext cx="80589" cy="77262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9" extrusionOk="0">
                    <a:moveTo>
                      <a:pt x="5" y="159"/>
                    </a:moveTo>
                    <a:cubicBezTo>
                      <a:pt x="4" y="161"/>
                      <a:pt x="3" y="163"/>
                      <a:pt x="3" y="165"/>
                    </a:cubicBezTo>
                    <a:cubicBezTo>
                      <a:pt x="-2" y="181"/>
                      <a:pt x="-3" y="204"/>
                      <a:pt x="18" y="208"/>
                    </a:cubicBezTo>
                    <a:cubicBezTo>
                      <a:pt x="28" y="211"/>
                      <a:pt x="39" y="207"/>
                      <a:pt x="49" y="203"/>
                    </a:cubicBezTo>
                    <a:cubicBezTo>
                      <a:pt x="82" y="189"/>
                      <a:pt x="112" y="167"/>
                      <a:pt x="139" y="143"/>
                    </a:cubicBezTo>
                    <a:cubicBezTo>
                      <a:pt x="169" y="117"/>
                      <a:pt x="200" y="89"/>
                      <a:pt x="215" y="53"/>
                    </a:cubicBezTo>
                    <a:cubicBezTo>
                      <a:pt x="230" y="14"/>
                      <a:pt x="193" y="-11"/>
                      <a:pt x="157" y="5"/>
                    </a:cubicBezTo>
                    <a:cubicBezTo>
                      <a:pt x="94" y="32"/>
                      <a:pt x="28" y="93"/>
                      <a:pt x="5" y="1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6"/>
              <p:cNvSpPr/>
              <p:nvPr/>
            </p:nvSpPr>
            <p:spPr>
              <a:xfrm>
                <a:off x="7739847" y="4336931"/>
                <a:ext cx="80589" cy="77262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09" extrusionOk="0">
                    <a:moveTo>
                      <a:pt x="5" y="159"/>
                    </a:moveTo>
                    <a:cubicBezTo>
                      <a:pt x="4" y="161"/>
                      <a:pt x="3" y="163"/>
                      <a:pt x="3" y="166"/>
                    </a:cubicBezTo>
                    <a:cubicBezTo>
                      <a:pt x="-2" y="181"/>
                      <a:pt x="-3" y="204"/>
                      <a:pt x="18" y="209"/>
                    </a:cubicBezTo>
                    <a:cubicBezTo>
                      <a:pt x="28" y="211"/>
                      <a:pt x="38" y="207"/>
                      <a:pt x="49" y="203"/>
                    </a:cubicBezTo>
                    <a:cubicBezTo>
                      <a:pt x="82" y="189"/>
                      <a:pt x="112" y="167"/>
                      <a:pt x="139" y="143"/>
                    </a:cubicBezTo>
                    <a:cubicBezTo>
                      <a:pt x="169" y="118"/>
                      <a:pt x="200" y="90"/>
                      <a:pt x="215" y="52"/>
                    </a:cubicBezTo>
                    <a:cubicBezTo>
                      <a:pt x="230" y="14"/>
                      <a:pt x="193" y="-11"/>
                      <a:pt x="157" y="5"/>
                    </a:cubicBezTo>
                    <a:cubicBezTo>
                      <a:pt x="94" y="32"/>
                      <a:pt x="28" y="93"/>
                      <a:pt x="5" y="1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30225" rIns="90000" bIns="302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6"/>
              <p:cNvSpPr/>
              <p:nvPr/>
            </p:nvSpPr>
            <p:spPr>
              <a:xfrm>
                <a:off x="6011245" y="2769884"/>
                <a:ext cx="893504" cy="8417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277" extrusionOk="0">
                    <a:moveTo>
                      <a:pt x="2417" y="917"/>
                    </a:moveTo>
                    <a:lnTo>
                      <a:pt x="2338" y="1370"/>
                    </a:lnTo>
                    <a:lnTo>
                      <a:pt x="2251" y="1872"/>
                    </a:lnTo>
                    <a:lnTo>
                      <a:pt x="2181" y="2277"/>
                    </a:lnTo>
                    <a:cubicBezTo>
                      <a:pt x="2181" y="2277"/>
                      <a:pt x="880" y="2189"/>
                      <a:pt x="479" y="1952"/>
                    </a:cubicBezTo>
                    <a:cubicBezTo>
                      <a:pt x="157" y="1762"/>
                      <a:pt x="-53" y="1445"/>
                      <a:pt x="12" y="1025"/>
                    </a:cubicBezTo>
                    <a:cubicBezTo>
                      <a:pt x="76" y="606"/>
                      <a:pt x="284" y="0"/>
                      <a:pt x="284" y="0"/>
                    </a:cubicBezTo>
                    <a:lnTo>
                      <a:pt x="595" y="25"/>
                    </a:lnTo>
                    <a:lnTo>
                      <a:pt x="1949" y="135"/>
                    </a:lnTo>
                    <a:lnTo>
                      <a:pt x="1958" y="290"/>
                    </a:lnTo>
                    <a:lnTo>
                      <a:pt x="1989" y="883"/>
                    </a:lnTo>
                    <a:lnTo>
                      <a:pt x="2417" y="9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6"/>
              <p:cNvSpPr/>
              <p:nvPr/>
            </p:nvSpPr>
            <p:spPr>
              <a:xfrm>
                <a:off x="6011245" y="2769884"/>
                <a:ext cx="864300" cy="84175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277" extrusionOk="0">
                    <a:moveTo>
                      <a:pt x="2338" y="1370"/>
                    </a:moveTo>
                    <a:lnTo>
                      <a:pt x="2251" y="1872"/>
                    </a:lnTo>
                    <a:lnTo>
                      <a:pt x="2181" y="2277"/>
                    </a:lnTo>
                    <a:cubicBezTo>
                      <a:pt x="2181" y="2277"/>
                      <a:pt x="880" y="2189"/>
                      <a:pt x="479" y="1952"/>
                    </a:cubicBezTo>
                    <a:cubicBezTo>
                      <a:pt x="157" y="1762"/>
                      <a:pt x="-53" y="1445"/>
                      <a:pt x="12" y="1025"/>
                    </a:cubicBezTo>
                    <a:cubicBezTo>
                      <a:pt x="76" y="606"/>
                      <a:pt x="284" y="0"/>
                      <a:pt x="284" y="0"/>
                    </a:cubicBezTo>
                    <a:lnTo>
                      <a:pt x="595" y="25"/>
                    </a:lnTo>
                    <a:lnTo>
                      <a:pt x="1949" y="135"/>
                    </a:lnTo>
                    <a:lnTo>
                      <a:pt x="1958" y="290"/>
                    </a:lnTo>
                    <a:cubicBezTo>
                      <a:pt x="1916" y="293"/>
                      <a:pt x="1868" y="286"/>
                      <a:pt x="1809" y="286"/>
                    </a:cubicBezTo>
                    <a:cubicBezTo>
                      <a:pt x="1532" y="282"/>
                      <a:pt x="1255" y="275"/>
                      <a:pt x="978" y="275"/>
                    </a:cubicBezTo>
                    <a:cubicBezTo>
                      <a:pt x="909" y="275"/>
                      <a:pt x="834" y="276"/>
                      <a:pt x="779" y="318"/>
                    </a:cubicBezTo>
                    <a:cubicBezTo>
                      <a:pt x="723" y="359"/>
                      <a:pt x="701" y="433"/>
                      <a:pt x="695" y="501"/>
                    </a:cubicBezTo>
                    <a:cubicBezTo>
                      <a:pt x="663" y="832"/>
                      <a:pt x="912" y="1140"/>
                      <a:pt x="1216" y="1275"/>
                    </a:cubicBezTo>
                    <a:cubicBezTo>
                      <a:pt x="1520" y="1409"/>
                      <a:pt x="1866" y="1403"/>
                      <a:pt x="2197" y="1374"/>
                    </a:cubicBezTo>
                    <a:cubicBezTo>
                      <a:pt x="2242" y="1370"/>
                      <a:pt x="2291" y="1367"/>
                      <a:pt x="2338" y="1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16"/>
              <p:cNvSpPr/>
              <p:nvPr/>
            </p:nvSpPr>
            <p:spPr>
              <a:xfrm>
                <a:off x="6011245" y="2769884"/>
                <a:ext cx="832138" cy="8417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77" extrusionOk="0">
                    <a:moveTo>
                      <a:pt x="2251" y="1872"/>
                    </a:moveTo>
                    <a:lnTo>
                      <a:pt x="2181" y="2277"/>
                    </a:lnTo>
                    <a:cubicBezTo>
                      <a:pt x="2181" y="2277"/>
                      <a:pt x="880" y="2189"/>
                      <a:pt x="479" y="1952"/>
                    </a:cubicBezTo>
                    <a:cubicBezTo>
                      <a:pt x="157" y="1762"/>
                      <a:pt x="-53" y="1445"/>
                      <a:pt x="12" y="1025"/>
                    </a:cubicBezTo>
                    <a:cubicBezTo>
                      <a:pt x="76" y="606"/>
                      <a:pt x="284" y="0"/>
                      <a:pt x="284" y="0"/>
                    </a:cubicBezTo>
                    <a:lnTo>
                      <a:pt x="595" y="25"/>
                    </a:lnTo>
                    <a:cubicBezTo>
                      <a:pt x="548" y="182"/>
                      <a:pt x="515" y="342"/>
                      <a:pt x="496" y="504"/>
                    </a:cubicBezTo>
                    <a:cubicBezTo>
                      <a:pt x="474" y="697"/>
                      <a:pt x="473" y="894"/>
                      <a:pt x="521" y="1081"/>
                    </a:cubicBezTo>
                    <a:cubicBezTo>
                      <a:pt x="569" y="1269"/>
                      <a:pt x="669" y="1447"/>
                      <a:pt x="822" y="1566"/>
                    </a:cubicBezTo>
                    <a:cubicBezTo>
                      <a:pt x="951" y="1666"/>
                      <a:pt x="1111" y="1719"/>
                      <a:pt x="1269" y="1760"/>
                    </a:cubicBezTo>
                    <a:cubicBezTo>
                      <a:pt x="1589" y="1842"/>
                      <a:pt x="1921" y="1879"/>
                      <a:pt x="2251" y="1872"/>
                    </a:cubicBezTo>
                    <a:close/>
                  </a:path>
                </a:pathLst>
              </a:custGeom>
              <a:solidFill>
                <a:srgbClr val="FF5D00">
                  <a:alpha val="31370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16"/>
              <p:cNvSpPr/>
              <p:nvPr/>
            </p:nvSpPr>
            <p:spPr>
              <a:xfrm>
                <a:off x="6419366" y="1609108"/>
                <a:ext cx="192231" cy="23030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623" extrusionOk="0">
                    <a:moveTo>
                      <a:pt x="520" y="552"/>
                    </a:moveTo>
                    <a:cubicBezTo>
                      <a:pt x="228" y="750"/>
                      <a:pt x="0" y="470"/>
                      <a:pt x="0" y="470"/>
                    </a:cubicBezTo>
                    <a:cubicBezTo>
                      <a:pt x="19" y="421"/>
                      <a:pt x="32" y="315"/>
                      <a:pt x="40" y="216"/>
                    </a:cubicBezTo>
                    <a:cubicBezTo>
                      <a:pt x="49" y="103"/>
                      <a:pt x="53" y="0"/>
                      <a:pt x="53" y="0"/>
                    </a:cubicBezTo>
                    <a:lnTo>
                      <a:pt x="400" y="0"/>
                    </a:lnTo>
                    <a:cubicBezTo>
                      <a:pt x="398" y="11"/>
                      <a:pt x="397" y="23"/>
                      <a:pt x="397" y="35"/>
                    </a:cubicBezTo>
                    <a:cubicBezTo>
                      <a:pt x="393" y="123"/>
                      <a:pt x="422" y="245"/>
                      <a:pt x="452" y="349"/>
                    </a:cubicBezTo>
                    <a:cubicBezTo>
                      <a:pt x="484" y="461"/>
                      <a:pt x="520" y="552"/>
                      <a:pt x="520" y="552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16"/>
              <p:cNvSpPr/>
              <p:nvPr/>
            </p:nvSpPr>
            <p:spPr>
              <a:xfrm>
                <a:off x="6434154" y="1609108"/>
                <a:ext cx="152306" cy="129017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49" extrusionOk="0">
                    <a:moveTo>
                      <a:pt x="412" y="349"/>
                    </a:moveTo>
                    <a:cubicBezTo>
                      <a:pt x="267" y="335"/>
                      <a:pt x="125" y="289"/>
                      <a:pt x="0" y="216"/>
                    </a:cubicBezTo>
                    <a:cubicBezTo>
                      <a:pt x="9" y="103"/>
                      <a:pt x="13" y="0"/>
                      <a:pt x="13" y="0"/>
                    </a:cubicBezTo>
                    <a:lnTo>
                      <a:pt x="175" y="0"/>
                    </a:lnTo>
                    <a:cubicBezTo>
                      <a:pt x="221" y="9"/>
                      <a:pt x="266" y="17"/>
                      <a:pt x="312" y="26"/>
                    </a:cubicBezTo>
                    <a:cubicBezTo>
                      <a:pt x="327" y="29"/>
                      <a:pt x="342" y="31"/>
                      <a:pt x="357" y="35"/>
                    </a:cubicBezTo>
                    <a:cubicBezTo>
                      <a:pt x="353" y="123"/>
                      <a:pt x="382" y="245"/>
                      <a:pt x="412" y="349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16"/>
              <p:cNvSpPr/>
              <p:nvPr/>
            </p:nvSpPr>
            <p:spPr>
              <a:xfrm>
                <a:off x="6322142" y="1765850"/>
                <a:ext cx="386680" cy="21108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71" extrusionOk="0">
                    <a:moveTo>
                      <a:pt x="0" y="46"/>
                    </a:moveTo>
                    <a:cubicBezTo>
                      <a:pt x="90" y="207"/>
                      <a:pt x="289" y="506"/>
                      <a:pt x="562" y="561"/>
                    </a:cubicBezTo>
                    <a:cubicBezTo>
                      <a:pt x="843" y="620"/>
                      <a:pt x="990" y="397"/>
                      <a:pt x="1046" y="281"/>
                    </a:cubicBezTo>
                    <a:cubicBezTo>
                      <a:pt x="1031" y="266"/>
                      <a:pt x="694" y="59"/>
                      <a:pt x="694" y="59"/>
                    </a:cubicBezTo>
                    <a:lnTo>
                      <a:pt x="317" y="0"/>
                    </a:lnTo>
                    <a:cubicBezTo>
                      <a:pt x="317" y="0"/>
                      <a:pt x="38" y="33"/>
                      <a:pt x="0" y="46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16"/>
              <p:cNvSpPr/>
              <p:nvPr/>
            </p:nvSpPr>
            <p:spPr>
              <a:xfrm>
                <a:off x="6676660" y="1389153"/>
                <a:ext cx="116817" cy="120144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5" extrusionOk="0">
                    <a:moveTo>
                      <a:pt x="248" y="51"/>
                    </a:moveTo>
                    <a:cubicBezTo>
                      <a:pt x="298" y="94"/>
                      <a:pt x="324" y="163"/>
                      <a:pt x="314" y="228"/>
                    </a:cubicBezTo>
                    <a:cubicBezTo>
                      <a:pt x="288" y="163"/>
                      <a:pt x="238" y="108"/>
                      <a:pt x="176" y="75"/>
                    </a:cubicBezTo>
                    <a:cubicBezTo>
                      <a:pt x="211" y="103"/>
                      <a:pt x="229" y="148"/>
                      <a:pt x="234" y="192"/>
                    </a:cubicBezTo>
                    <a:cubicBezTo>
                      <a:pt x="239" y="237"/>
                      <a:pt x="231" y="282"/>
                      <a:pt x="220" y="325"/>
                    </a:cubicBezTo>
                    <a:cubicBezTo>
                      <a:pt x="234" y="271"/>
                      <a:pt x="184" y="183"/>
                      <a:pt x="155" y="142"/>
                    </a:cubicBezTo>
                    <a:cubicBezTo>
                      <a:pt x="114" y="86"/>
                      <a:pt x="62" y="48"/>
                      <a:pt x="0" y="18"/>
                    </a:cubicBezTo>
                    <a:cubicBezTo>
                      <a:pt x="75" y="-15"/>
                      <a:pt x="186" y="-4"/>
                      <a:pt x="248" y="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16"/>
              <p:cNvSpPr/>
              <p:nvPr/>
            </p:nvSpPr>
            <p:spPr>
              <a:xfrm>
                <a:off x="6603834" y="1175851"/>
                <a:ext cx="107206" cy="29943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810" extrusionOk="0">
                    <a:moveTo>
                      <a:pt x="287" y="810"/>
                    </a:moveTo>
                    <a:lnTo>
                      <a:pt x="32" y="91"/>
                    </a:lnTo>
                    <a:lnTo>
                      <a:pt x="14" y="41"/>
                    </a:lnTo>
                    <a:lnTo>
                      <a:pt x="0" y="0"/>
                    </a:lnTo>
                    <a:lnTo>
                      <a:pt x="135" y="0"/>
                    </a:lnTo>
                    <a:cubicBezTo>
                      <a:pt x="135" y="0"/>
                      <a:pt x="279" y="199"/>
                      <a:pt x="287" y="273"/>
                    </a:cubicBezTo>
                    <a:cubicBezTo>
                      <a:pt x="288" y="280"/>
                      <a:pt x="288" y="289"/>
                      <a:pt x="288" y="301"/>
                    </a:cubicBezTo>
                    <a:cubicBezTo>
                      <a:pt x="293" y="425"/>
                      <a:pt x="287" y="810"/>
                      <a:pt x="287" y="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16"/>
              <p:cNvSpPr/>
              <p:nvPr/>
            </p:nvSpPr>
            <p:spPr>
              <a:xfrm>
                <a:off x="6243031" y="1111897"/>
                <a:ext cx="476141" cy="571148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45" extrusionOk="0">
                    <a:moveTo>
                      <a:pt x="107" y="302"/>
                    </a:moveTo>
                    <a:cubicBezTo>
                      <a:pt x="267" y="48"/>
                      <a:pt x="584" y="-67"/>
                      <a:pt x="865" y="40"/>
                    </a:cubicBezTo>
                    <a:cubicBezTo>
                      <a:pt x="930" y="64"/>
                      <a:pt x="984" y="96"/>
                      <a:pt x="1013" y="135"/>
                    </a:cubicBezTo>
                    <a:cubicBezTo>
                      <a:pt x="1126" y="293"/>
                      <a:pt x="1352" y="907"/>
                      <a:pt x="1270" y="1233"/>
                    </a:cubicBezTo>
                    <a:cubicBezTo>
                      <a:pt x="1188" y="1559"/>
                      <a:pt x="975" y="1551"/>
                      <a:pt x="897" y="1542"/>
                    </a:cubicBezTo>
                    <a:cubicBezTo>
                      <a:pt x="820" y="1532"/>
                      <a:pt x="451" y="1444"/>
                      <a:pt x="352" y="1345"/>
                    </a:cubicBezTo>
                    <a:cubicBezTo>
                      <a:pt x="254" y="1245"/>
                      <a:pt x="-12" y="690"/>
                      <a:pt x="1" y="532"/>
                    </a:cubicBezTo>
                    <a:cubicBezTo>
                      <a:pt x="6" y="478"/>
                      <a:pt x="50" y="391"/>
                      <a:pt x="107" y="302"/>
                    </a:cubicBez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16"/>
              <p:cNvSpPr/>
              <p:nvPr/>
            </p:nvSpPr>
            <p:spPr>
              <a:xfrm>
                <a:off x="6231571" y="1096371"/>
                <a:ext cx="476141" cy="571148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45" extrusionOk="0">
                    <a:moveTo>
                      <a:pt x="107" y="301"/>
                    </a:moveTo>
                    <a:cubicBezTo>
                      <a:pt x="267" y="48"/>
                      <a:pt x="584" y="-67"/>
                      <a:pt x="864" y="39"/>
                    </a:cubicBezTo>
                    <a:cubicBezTo>
                      <a:pt x="930" y="64"/>
                      <a:pt x="984" y="96"/>
                      <a:pt x="1012" y="135"/>
                    </a:cubicBezTo>
                    <a:cubicBezTo>
                      <a:pt x="1126" y="293"/>
                      <a:pt x="1352" y="907"/>
                      <a:pt x="1270" y="1233"/>
                    </a:cubicBezTo>
                    <a:cubicBezTo>
                      <a:pt x="1188" y="1560"/>
                      <a:pt x="975" y="1552"/>
                      <a:pt x="897" y="1542"/>
                    </a:cubicBezTo>
                    <a:cubicBezTo>
                      <a:pt x="821" y="1532"/>
                      <a:pt x="451" y="1444"/>
                      <a:pt x="352" y="1345"/>
                    </a:cubicBezTo>
                    <a:cubicBezTo>
                      <a:pt x="254" y="1245"/>
                      <a:pt x="-13" y="691"/>
                      <a:pt x="1" y="532"/>
                    </a:cubicBezTo>
                    <a:cubicBezTo>
                      <a:pt x="6" y="478"/>
                      <a:pt x="51" y="391"/>
                      <a:pt x="107" y="301"/>
                    </a:cubicBez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6"/>
              <p:cNvSpPr/>
              <p:nvPr/>
            </p:nvSpPr>
            <p:spPr>
              <a:xfrm>
                <a:off x="6489235" y="1517799"/>
                <a:ext cx="151567" cy="82438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23" extrusionOk="0">
                    <a:moveTo>
                      <a:pt x="0" y="0"/>
                    </a:moveTo>
                    <a:lnTo>
                      <a:pt x="410" y="12"/>
                    </a:lnTo>
                    <a:cubicBezTo>
                      <a:pt x="410" y="12"/>
                      <a:pt x="365" y="232"/>
                      <a:pt x="205" y="222"/>
                    </a:cubicBezTo>
                    <a:cubicBezTo>
                      <a:pt x="-22" y="20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6"/>
              <p:cNvSpPr/>
              <p:nvPr/>
            </p:nvSpPr>
            <p:spPr>
              <a:xfrm>
                <a:off x="6543947" y="1449040"/>
                <a:ext cx="59887" cy="3548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6" extrusionOk="0">
                    <a:moveTo>
                      <a:pt x="48" y="44"/>
                    </a:moveTo>
                    <a:cubicBezTo>
                      <a:pt x="32" y="44"/>
                      <a:pt x="15" y="42"/>
                      <a:pt x="0" y="49"/>
                    </a:cubicBezTo>
                    <a:cubicBezTo>
                      <a:pt x="28" y="78"/>
                      <a:pt x="68" y="95"/>
                      <a:pt x="108" y="96"/>
                    </a:cubicBezTo>
                    <a:cubicBezTo>
                      <a:pt x="111" y="96"/>
                      <a:pt x="114" y="96"/>
                      <a:pt x="117" y="95"/>
                    </a:cubicBezTo>
                    <a:cubicBezTo>
                      <a:pt x="121" y="93"/>
                      <a:pt x="123" y="91"/>
                      <a:pt x="126" y="88"/>
                    </a:cubicBezTo>
                    <a:cubicBezTo>
                      <a:pt x="141" y="69"/>
                      <a:pt x="152" y="47"/>
                      <a:pt x="159" y="24"/>
                    </a:cubicBezTo>
                    <a:cubicBezTo>
                      <a:pt x="161" y="20"/>
                      <a:pt x="162" y="15"/>
                      <a:pt x="162" y="10"/>
                    </a:cubicBezTo>
                    <a:cubicBezTo>
                      <a:pt x="159" y="-6"/>
                      <a:pt x="151" y="1"/>
                      <a:pt x="143" y="8"/>
                    </a:cubicBezTo>
                    <a:cubicBezTo>
                      <a:pt x="135" y="15"/>
                      <a:pt x="125" y="22"/>
                      <a:pt x="115" y="28"/>
                    </a:cubicBezTo>
                    <a:cubicBezTo>
                      <a:pt x="94" y="38"/>
                      <a:pt x="71" y="44"/>
                      <a:pt x="48" y="44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6"/>
              <p:cNvSpPr/>
              <p:nvPr/>
            </p:nvSpPr>
            <p:spPr>
              <a:xfrm>
                <a:off x="6559473" y="1349228"/>
                <a:ext cx="50276" cy="13899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376" extrusionOk="0">
                    <a:moveTo>
                      <a:pt x="66" y="356"/>
                    </a:moveTo>
                    <a:cubicBezTo>
                      <a:pt x="72" y="345"/>
                      <a:pt x="80" y="334"/>
                      <a:pt x="86" y="323"/>
                    </a:cubicBezTo>
                    <a:cubicBezTo>
                      <a:pt x="94" y="310"/>
                      <a:pt x="101" y="295"/>
                      <a:pt x="105" y="280"/>
                    </a:cubicBezTo>
                    <a:cubicBezTo>
                      <a:pt x="45" y="265"/>
                      <a:pt x="27" y="215"/>
                      <a:pt x="9" y="157"/>
                    </a:cubicBezTo>
                    <a:cubicBezTo>
                      <a:pt x="1" y="131"/>
                      <a:pt x="-2" y="103"/>
                      <a:pt x="2" y="76"/>
                    </a:cubicBezTo>
                    <a:cubicBezTo>
                      <a:pt x="5" y="62"/>
                      <a:pt x="9" y="48"/>
                      <a:pt x="14" y="35"/>
                    </a:cubicBezTo>
                    <a:cubicBezTo>
                      <a:pt x="17" y="28"/>
                      <a:pt x="20" y="22"/>
                      <a:pt x="24" y="16"/>
                    </a:cubicBezTo>
                    <a:cubicBezTo>
                      <a:pt x="27" y="9"/>
                      <a:pt x="32" y="5"/>
                      <a:pt x="37" y="0"/>
                    </a:cubicBezTo>
                    <a:cubicBezTo>
                      <a:pt x="35" y="5"/>
                      <a:pt x="35" y="9"/>
                      <a:pt x="33" y="14"/>
                    </a:cubicBezTo>
                    <a:cubicBezTo>
                      <a:pt x="29" y="25"/>
                      <a:pt x="25" y="36"/>
                      <a:pt x="23" y="48"/>
                    </a:cubicBezTo>
                    <a:cubicBezTo>
                      <a:pt x="21" y="60"/>
                      <a:pt x="19" y="73"/>
                      <a:pt x="19" y="85"/>
                    </a:cubicBezTo>
                    <a:cubicBezTo>
                      <a:pt x="18" y="109"/>
                      <a:pt x="22" y="134"/>
                      <a:pt x="29" y="157"/>
                    </a:cubicBezTo>
                    <a:cubicBezTo>
                      <a:pt x="37" y="180"/>
                      <a:pt x="49" y="202"/>
                      <a:pt x="65" y="219"/>
                    </a:cubicBezTo>
                    <a:cubicBezTo>
                      <a:pt x="83" y="240"/>
                      <a:pt x="109" y="258"/>
                      <a:pt x="136" y="264"/>
                    </a:cubicBezTo>
                    <a:cubicBezTo>
                      <a:pt x="136" y="264"/>
                      <a:pt x="117" y="314"/>
                      <a:pt x="115" y="318"/>
                    </a:cubicBezTo>
                    <a:cubicBezTo>
                      <a:pt x="109" y="329"/>
                      <a:pt x="103" y="340"/>
                      <a:pt x="96" y="350"/>
                    </a:cubicBezTo>
                    <a:cubicBezTo>
                      <a:pt x="88" y="359"/>
                      <a:pt x="80" y="370"/>
                      <a:pt x="68" y="374"/>
                    </a:cubicBezTo>
                    <a:cubicBezTo>
                      <a:pt x="64" y="375"/>
                      <a:pt x="60" y="376"/>
                      <a:pt x="57" y="375"/>
                    </a:cubicBezTo>
                    <a:cubicBezTo>
                      <a:pt x="58" y="373"/>
                      <a:pt x="59" y="371"/>
                      <a:pt x="61" y="368"/>
                    </a:cubicBezTo>
                    <a:cubicBezTo>
                      <a:pt x="61" y="367"/>
                      <a:pt x="61" y="366"/>
                      <a:pt x="62" y="365"/>
                    </a:cubicBezTo>
                    <a:cubicBezTo>
                      <a:pt x="63" y="362"/>
                      <a:pt x="65" y="359"/>
                      <a:pt x="66" y="356"/>
                    </a:cubicBezTo>
                    <a:close/>
                  </a:path>
                </a:pathLst>
              </a:custGeom>
              <a:solidFill>
                <a:srgbClr val="FC5B6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6"/>
              <p:cNvSpPr/>
              <p:nvPr/>
            </p:nvSpPr>
            <p:spPr>
              <a:xfrm>
                <a:off x="6259667" y="1472329"/>
                <a:ext cx="113490" cy="14195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84" extrusionOk="0">
                    <a:moveTo>
                      <a:pt x="222" y="60"/>
                    </a:moveTo>
                    <a:cubicBezTo>
                      <a:pt x="202" y="54"/>
                      <a:pt x="89" y="-52"/>
                      <a:pt x="36" y="33"/>
                    </a:cubicBezTo>
                    <a:cubicBezTo>
                      <a:pt x="-17" y="118"/>
                      <a:pt x="-14" y="244"/>
                      <a:pt x="59" y="302"/>
                    </a:cubicBezTo>
                    <a:cubicBezTo>
                      <a:pt x="126" y="355"/>
                      <a:pt x="216" y="410"/>
                      <a:pt x="307" y="370"/>
                    </a:cubicBezTo>
                    <a:lnTo>
                      <a:pt x="222" y="60"/>
                    </a:lnTo>
                    <a:close/>
                  </a:path>
                </a:pathLst>
              </a:custGeom>
              <a:solidFill>
                <a:srgbClr val="FFA07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6"/>
              <p:cNvSpPr/>
              <p:nvPr/>
            </p:nvSpPr>
            <p:spPr>
              <a:xfrm>
                <a:off x="6279629" y="1503012"/>
                <a:ext cx="69869" cy="8687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5" extrusionOk="0">
                    <a:moveTo>
                      <a:pt x="0" y="43"/>
                    </a:moveTo>
                    <a:cubicBezTo>
                      <a:pt x="-1" y="60"/>
                      <a:pt x="4" y="77"/>
                      <a:pt x="12" y="92"/>
                    </a:cubicBezTo>
                    <a:cubicBezTo>
                      <a:pt x="46" y="157"/>
                      <a:pt x="119" y="197"/>
                      <a:pt x="189" y="235"/>
                    </a:cubicBezTo>
                    <a:cubicBezTo>
                      <a:pt x="165" y="205"/>
                      <a:pt x="152" y="169"/>
                      <a:pt x="149" y="132"/>
                    </a:cubicBezTo>
                    <a:cubicBezTo>
                      <a:pt x="148" y="119"/>
                      <a:pt x="148" y="105"/>
                      <a:pt x="146" y="93"/>
                    </a:cubicBezTo>
                    <a:cubicBezTo>
                      <a:pt x="137" y="42"/>
                      <a:pt x="6" y="-58"/>
                      <a:pt x="0" y="43"/>
                    </a:cubicBezTo>
                    <a:close/>
                  </a:path>
                </a:pathLst>
              </a:custGeom>
              <a:solidFill>
                <a:srgbClr val="FF7D6F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16"/>
              <p:cNvSpPr/>
              <p:nvPr/>
            </p:nvSpPr>
            <p:spPr>
              <a:xfrm>
                <a:off x="6284065" y="1501903"/>
                <a:ext cx="78371" cy="93158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52" extrusionOk="0">
                    <a:moveTo>
                      <a:pt x="212" y="252"/>
                    </a:moveTo>
                    <a:cubicBezTo>
                      <a:pt x="212" y="252"/>
                      <a:pt x="210" y="252"/>
                      <a:pt x="208" y="250"/>
                    </a:cubicBezTo>
                    <a:cubicBezTo>
                      <a:pt x="205" y="249"/>
                      <a:pt x="201" y="248"/>
                      <a:pt x="197" y="246"/>
                    </a:cubicBezTo>
                    <a:cubicBezTo>
                      <a:pt x="188" y="241"/>
                      <a:pt x="174" y="234"/>
                      <a:pt x="161" y="222"/>
                    </a:cubicBezTo>
                    <a:cubicBezTo>
                      <a:pt x="148" y="210"/>
                      <a:pt x="135" y="193"/>
                      <a:pt x="127" y="172"/>
                    </a:cubicBezTo>
                    <a:cubicBezTo>
                      <a:pt x="119" y="151"/>
                      <a:pt x="115" y="125"/>
                      <a:pt x="122" y="99"/>
                    </a:cubicBezTo>
                    <a:cubicBezTo>
                      <a:pt x="122" y="96"/>
                      <a:pt x="124" y="93"/>
                      <a:pt x="124" y="89"/>
                    </a:cubicBezTo>
                    <a:lnTo>
                      <a:pt x="125" y="87"/>
                    </a:lnTo>
                    <a:cubicBezTo>
                      <a:pt x="125" y="86"/>
                      <a:pt x="125" y="87"/>
                      <a:pt x="125" y="86"/>
                    </a:cubicBezTo>
                    <a:lnTo>
                      <a:pt x="125" y="87"/>
                    </a:lnTo>
                    <a:lnTo>
                      <a:pt x="125" y="86"/>
                    </a:lnTo>
                    <a:lnTo>
                      <a:pt x="125" y="86"/>
                    </a:lnTo>
                    <a:cubicBezTo>
                      <a:pt x="125" y="86"/>
                      <a:pt x="126" y="87"/>
                      <a:pt x="125" y="86"/>
                    </a:cubicBezTo>
                    <a:lnTo>
                      <a:pt x="124" y="85"/>
                    </a:lnTo>
                    <a:lnTo>
                      <a:pt x="121" y="81"/>
                    </a:lnTo>
                    <a:cubicBezTo>
                      <a:pt x="119" y="79"/>
                      <a:pt x="117" y="76"/>
                      <a:pt x="116" y="74"/>
                    </a:cubicBezTo>
                    <a:cubicBezTo>
                      <a:pt x="108" y="65"/>
                      <a:pt x="100" y="57"/>
                      <a:pt x="92" y="49"/>
                    </a:cubicBezTo>
                    <a:cubicBezTo>
                      <a:pt x="84" y="41"/>
                      <a:pt x="76" y="35"/>
                      <a:pt x="68" y="29"/>
                    </a:cubicBezTo>
                    <a:cubicBezTo>
                      <a:pt x="60" y="22"/>
                      <a:pt x="53" y="17"/>
                      <a:pt x="45" y="13"/>
                    </a:cubicBezTo>
                    <a:cubicBezTo>
                      <a:pt x="38" y="9"/>
                      <a:pt x="30" y="6"/>
                      <a:pt x="24" y="7"/>
                    </a:cubicBezTo>
                    <a:cubicBezTo>
                      <a:pt x="17" y="7"/>
                      <a:pt x="11" y="10"/>
                      <a:pt x="7" y="13"/>
                    </a:cubicBezTo>
                    <a:cubicBezTo>
                      <a:pt x="3" y="16"/>
                      <a:pt x="1" y="19"/>
                      <a:pt x="1" y="21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0" y="24"/>
                      <a:pt x="0" y="21"/>
                    </a:cubicBezTo>
                    <a:cubicBezTo>
                      <a:pt x="0" y="19"/>
                      <a:pt x="1" y="15"/>
                      <a:pt x="5" y="11"/>
                    </a:cubicBezTo>
                    <a:cubicBezTo>
                      <a:pt x="8" y="7"/>
                      <a:pt x="14" y="3"/>
                      <a:pt x="23" y="1"/>
                    </a:cubicBezTo>
                    <a:cubicBezTo>
                      <a:pt x="32" y="-1"/>
                      <a:pt x="41" y="1"/>
                      <a:pt x="51" y="4"/>
                    </a:cubicBezTo>
                    <a:cubicBezTo>
                      <a:pt x="60" y="8"/>
                      <a:pt x="69" y="13"/>
                      <a:pt x="78" y="18"/>
                    </a:cubicBezTo>
                    <a:cubicBezTo>
                      <a:pt x="87" y="24"/>
                      <a:pt x="97" y="30"/>
                      <a:pt x="106" y="38"/>
                    </a:cubicBezTo>
                    <a:cubicBezTo>
                      <a:pt x="115" y="45"/>
                      <a:pt x="124" y="53"/>
                      <a:pt x="132" y="63"/>
                    </a:cubicBezTo>
                    <a:cubicBezTo>
                      <a:pt x="135" y="65"/>
                      <a:pt x="137" y="67"/>
                      <a:pt x="139" y="70"/>
                    </a:cubicBezTo>
                    <a:lnTo>
                      <a:pt x="142" y="73"/>
                    </a:lnTo>
                    <a:lnTo>
                      <a:pt x="146" y="79"/>
                    </a:lnTo>
                    <a:lnTo>
                      <a:pt x="149" y="82"/>
                    </a:lnTo>
                    <a:cubicBezTo>
                      <a:pt x="149" y="84"/>
                      <a:pt x="148" y="85"/>
                      <a:pt x="148" y="87"/>
                    </a:cubicBezTo>
                    <a:lnTo>
                      <a:pt x="146" y="93"/>
                    </a:lnTo>
                    <a:cubicBezTo>
                      <a:pt x="144" y="96"/>
                      <a:pt x="144" y="99"/>
                      <a:pt x="143" y="102"/>
                    </a:cubicBezTo>
                    <a:cubicBezTo>
                      <a:pt x="137" y="124"/>
                      <a:pt x="139" y="147"/>
                      <a:pt x="144" y="167"/>
                    </a:cubicBezTo>
                    <a:cubicBezTo>
                      <a:pt x="150" y="187"/>
                      <a:pt x="160" y="203"/>
                      <a:pt x="170" y="216"/>
                    </a:cubicBezTo>
                    <a:cubicBezTo>
                      <a:pt x="180" y="229"/>
                      <a:pt x="191" y="238"/>
                      <a:pt x="199" y="244"/>
                    </a:cubicBezTo>
                    <a:cubicBezTo>
                      <a:pt x="203" y="246"/>
                      <a:pt x="206" y="248"/>
                      <a:pt x="208" y="250"/>
                    </a:cubicBezTo>
                    <a:cubicBezTo>
                      <a:pt x="210" y="251"/>
                      <a:pt x="212" y="252"/>
                      <a:pt x="212" y="252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16"/>
              <p:cNvSpPr/>
              <p:nvPr/>
            </p:nvSpPr>
            <p:spPr>
              <a:xfrm>
                <a:off x="6578327" y="1259027"/>
                <a:ext cx="78371" cy="29574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0" extrusionOk="0">
                    <a:moveTo>
                      <a:pt x="212" y="43"/>
                    </a:moveTo>
                    <a:cubicBezTo>
                      <a:pt x="212" y="43"/>
                      <a:pt x="110" y="-12"/>
                      <a:pt x="54" y="2"/>
                    </a:cubicBezTo>
                    <a:cubicBezTo>
                      <a:pt x="-3" y="17"/>
                      <a:pt x="-11" y="72"/>
                      <a:pt x="13" y="79"/>
                    </a:cubicBezTo>
                    <a:cubicBezTo>
                      <a:pt x="37" y="86"/>
                      <a:pt x="212" y="43"/>
                      <a:pt x="212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16"/>
              <p:cNvSpPr/>
              <p:nvPr/>
            </p:nvSpPr>
            <p:spPr>
              <a:xfrm>
                <a:off x="6364655" y="1290450"/>
                <a:ext cx="112751" cy="665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80" extrusionOk="0">
                    <a:moveTo>
                      <a:pt x="0" y="180"/>
                    </a:moveTo>
                    <a:cubicBezTo>
                      <a:pt x="0" y="180"/>
                      <a:pt x="112" y="43"/>
                      <a:pt x="198" y="11"/>
                    </a:cubicBezTo>
                    <a:cubicBezTo>
                      <a:pt x="283" y="-21"/>
                      <a:pt x="325" y="26"/>
                      <a:pt x="295" y="52"/>
                    </a:cubicBezTo>
                    <a:cubicBezTo>
                      <a:pt x="265" y="78"/>
                      <a:pt x="0" y="180"/>
                      <a:pt x="0" y="1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9800" rIns="90000" bIns="19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16"/>
              <p:cNvSpPr/>
              <p:nvPr/>
            </p:nvSpPr>
            <p:spPr>
              <a:xfrm>
                <a:off x="6417888" y="1361057"/>
                <a:ext cx="63214" cy="90201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44" extrusionOk="0">
                    <a:moveTo>
                      <a:pt x="0" y="0"/>
                    </a:moveTo>
                    <a:cubicBezTo>
                      <a:pt x="10" y="23"/>
                      <a:pt x="41" y="41"/>
                      <a:pt x="62" y="51"/>
                    </a:cubicBezTo>
                    <a:cubicBezTo>
                      <a:pt x="73" y="38"/>
                      <a:pt x="86" y="30"/>
                      <a:pt x="101" y="29"/>
                    </a:cubicBezTo>
                    <a:cubicBezTo>
                      <a:pt x="137" y="28"/>
                      <a:pt x="169" y="75"/>
                      <a:pt x="171" y="135"/>
                    </a:cubicBezTo>
                    <a:cubicBezTo>
                      <a:pt x="173" y="194"/>
                      <a:pt x="144" y="243"/>
                      <a:pt x="107" y="244"/>
                    </a:cubicBezTo>
                    <a:cubicBezTo>
                      <a:pt x="70" y="246"/>
                      <a:pt x="39" y="199"/>
                      <a:pt x="37" y="139"/>
                    </a:cubicBezTo>
                    <a:cubicBezTo>
                      <a:pt x="37" y="121"/>
                      <a:pt x="39" y="103"/>
                      <a:pt x="43" y="88"/>
                    </a:cubicBezTo>
                    <a:cubicBezTo>
                      <a:pt x="14" y="6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825" rIns="90000" bIns="428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6"/>
              <p:cNvSpPr/>
              <p:nvPr/>
            </p:nvSpPr>
            <p:spPr>
              <a:xfrm>
                <a:off x="6400513" y="1398394"/>
                <a:ext cx="57300" cy="20702"/>
              </a:xfrm>
              <a:custGeom>
                <a:avLst/>
                <a:gdLst/>
                <a:ahLst/>
                <a:cxnLst/>
                <a:rect l="l" t="t" r="r" b="b"/>
                <a:pathLst>
                  <a:path w="155" h="56" extrusionOk="0">
                    <a:moveTo>
                      <a:pt x="155" y="47"/>
                    </a:moveTo>
                    <a:cubicBezTo>
                      <a:pt x="155" y="47"/>
                      <a:pt x="114" y="63"/>
                      <a:pt x="71" y="53"/>
                    </a:cubicBezTo>
                    <a:cubicBezTo>
                      <a:pt x="29" y="42"/>
                      <a:pt x="0" y="9"/>
                      <a:pt x="0" y="9"/>
                    </a:cubicBezTo>
                    <a:cubicBezTo>
                      <a:pt x="0" y="9"/>
                      <a:pt x="41" y="-7"/>
                      <a:pt x="84" y="3"/>
                    </a:cubicBezTo>
                    <a:cubicBezTo>
                      <a:pt x="126" y="14"/>
                      <a:pt x="155" y="47"/>
                      <a:pt x="155" y="4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6"/>
              <p:cNvSpPr/>
              <p:nvPr/>
            </p:nvSpPr>
            <p:spPr>
              <a:xfrm>
                <a:off x="6615664" y="1332223"/>
                <a:ext cx="46209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125" h="211" extrusionOk="0">
                    <a:moveTo>
                      <a:pt x="125" y="0"/>
                    </a:moveTo>
                    <a:cubicBezTo>
                      <a:pt x="119" y="20"/>
                      <a:pt x="96" y="38"/>
                      <a:pt x="79" y="48"/>
                    </a:cubicBezTo>
                    <a:cubicBezTo>
                      <a:pt x="69" y="39"/>
                      <a:pt x="58" y="34"/>
                      <a:pt x="46" y="35"/>
                    </a:cubicBezTo>
                    <a:cubicBezTo>
                      <a:pt x="16" y="38"/>
                      <a:pt x="-4" y="80"/>
                      <a:pt x="1" y="128"/>
                    </a:cubicBezTo>
                    <a:cubicBezTo>
                      <a:pt x="6" y="177"/>
                      <a:pt x="34" y="213"/>
                      <a:pt x="65" y="210"/>
                    </a:cubicBezTo>
                    <a:cubicBezTo>
                      <a:pt x="95" y="207"/>
                      <a:pt x="115" y="165"/>
                      <a:pt x="110" y="117"/>
                    </a:cubicBezTo>
                    <a:cubicBezTo>
                      <a:pt x="108" y="102"/>
                      <a:pt x="105" y="88"/>
                      <a:pt x="99" y="76"/>
                    </a:cubicBezTo>
                    <a:cubicBezTo>
                      <a:pt x="120" y="54"/>
                      <a:pt x="12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0950" rIns="90000" bIns="309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6"/>
              <p:cNvSpPr/>
              <p:nvPr/>
            </p:nvSpPr>
            <p:spPr>
              <a:xfrm>
                <a:off x="6635257" y="1362166"/>
                <a:ext cx="45100" cy="1996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4" extrusionOk="0">
                    <a:moveTo>
                      <a:pt x="0" y="51"/>
                    </a:moveTo>
                    <a:cubicBezTo>
                      <a:pt x="0" y="51"/>
                      <a:pt x="35" y="60"/>
                      <a:pt x="69" y="46"/>
                    </a:cubicBezTo>
                    <a:cubicBezTo>
                      <a:pt x="102" y="33"/>
                      <a:pt x="122" y="3"/>
                      <a:pt x="122" y="3"/>
                    </a:cubicBezTo>
                    <a:cubicBezTo>
                      <a:pt x="122" y="3"/>
                      <a:pt x="87" y="-6"/>
                      <a:pt x="53" y="8"/>
                    </a:cubicBezTo>
                    <a:cubicBezTo>
                      <a:pt x="20" y="21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6"/>
              <p:cNvSpPr/>
              <p:nvPr/>
            </p:nvSpPr>
            <p:spPr>
              <a:xfrm>
                <a:off x="6309573" y="1469741"/>
                <a:ext cx="116817" cy="120144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5" extrusionOk="0">
                    <a:moveTo>
                      <a:pt x="247" y="50"/>
                    </a:moveTo>
                    <a:cubicBezTo>
                      <a:pt x="297" y="93"/>
                      <a:pt x="323" y="163"/>
                      <a:pt x="314" y="228"/>
                    </a:cubicBezTo>
                    <a:cubicBezTo>
                      <a:pt x="287" y="163"/>
                      <a:pt x="238" y="108"/>
                      <a:pt x="175" y="75"/>
                    </a:cubicBezTo>
                    <a:cubicBezTo>
                      <a:pt x="210" y="104"/>
                      <a:pt x="228" y="148"/>
                      <a:pt x="233" y="192"/>
                    </a:cubicBezTo>
                    <a:cubicBezTo>
                      <a:pt x="238" y="236"/>
                      <a:pt x="231" y="282"/>
                      <a:pt x="219" y="325"/>
                    </a:cubicBezTo>
                    <a:cubicBezTo>
                      <a:pt x="233" y="271"/>
                      <a:pt x="183" y="183"/>
                      <a:pt x="154" y="142"/>
                    </a:cubicBezTo>
                    <a:cubicBezTo>
                      <a:pt x="114" y="85"/>
                      <a:pt x="61" y="48"/>
                      <a:pt x="0" y="18"/>
                    </a:cubicBezTo>
                    <a:cubicBezTo>
                      <a:pt x="75" y="-15"/>
                      <a:pt x="185" y="-4"/>
                      <a:pt x="247" y="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6"/>
              <p:cNvSpPr/>
              <p:nvPr/>
            </p:nvSpPr>
            <p:spPr>
              <a:xfrm>
                <a:off x="6193865" y="1073821"/>
                <a:ext cx="459876" cy="428084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158" extrusionOk="0">
                    <a:moveTo>
                      <a:pt x="1244" y="276"/>
                    </a:moveTo>
                    <a:cubicBezTo>
                      <a:pt x="1235" y="290"/>
                      <a:pt x="1224" y="303"/>
                      <a:pt x="1212" y="314"/>
                    </a:cubicBezTo>
                    <a:cubicBezTo>
                      <a:pt x="1191" y="334"/>
                      <a:pt x="1166" y="352"/>
                      <a:pt x="1141" y="367"/>
                    </a:cubicBezTo>
                    <a:cubicBezTo>
                      <a:pt x="1067" y="411"/>
                      <a:pt x="989" y="434"/>
                      <a:pt x="989" y="434"/>
                    </a:cubicBezTo>
                    <a:lnTo>
                      <a:pt x="970" y="307"/>
                    </a:lnTo>
                    <a:cubicBezTo>
                      <a:pt x="941" y="442"/>
                      <a:pt x="729" y="511"/>
                      <a:pt x="729" y="511"/>
                    </a:cubicBezTo>
                    <a:lnTo>
                      <a:pt x="714" y="307"/>
                    </a:lnTo>
                    <a:cubicBezTo>
                      <a:pt x="711" y="478"/>
                      <a:pt x="400" y="699"/>
                      <a:pt x="400" y="699"/>
                    </a:cubicBezTo>
                    <a:lnTo>
                      <a:pt x="387" y="601"/>
                    </a:lnTo>
                    <a:cubicBezTo>
                      <a:pt x="360" y="731"/>
                      <a:pt x="279" y="870"/>
                      <a:pt x="279" y="870"/>
                    </a:cubicBezTo>
                    <a:lnTo>
                      <a:pt x="400" y="1138"/>
                    </a:lnTo>
                    <a:cubicBezTo>
                      <a:pt x="262" y="1097"/>
                      <a:pt x="192" y="1158"/>
                      <a:pt x="192" y="1158"/>
                    </a:cubicBezTo>
                    <a:lnTo>
                      <a:pt x="190" y="1156"/>
                    </a:lnTo>
                    <a:cubicBezTo>
                      <a:pt x="153" y="1115"/>
                      <a:pt x="121" y="1070"/>
                      <a:pt x="94" y="1023"/>
                    </a:cubicBezTo>
                    <a:cubicBezTo>
                      <a:pt x="-27" y="805"/>
                      <a:pt x="-35" y="535"/>
                      <a:pt x="94" y="314"/>
                    </a:cubicBezTo>
                    <a:cubicBezTo>
                      <a:pt x="177" y="174"/>
                      <a:pt x="311" y="54"/>
                      <a:pt x="530" y="18"/>
                    </a:cubicBezTo>
                    <a:cubicBezTo>
                      <a:pt x="1155" y="-84"/>
                      <a:pt x="1244" y="276"/>
                      <a:pt x="1244" y="2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6"/>
              <p:cNvSpPr/>
              <p:nvPr/>
            </p:nvSpPr>
            <p:spPr>
              <a:xfrm>
                <a:off x="6193865" y="1073821"/>
                <a:ext cx="516436" cy="377808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022" extrusionOk="0">
                    <a:moveTo>
                      <a:pt x="1397" y="577"/>
                    </a:moveTo>
                    <a:cubicBezTo>
                      <a:pt x="1349" y="488"/>
                      <a:pt x="1260" y="373"/>
                      <a:pt x="1212" y="314"/>
                    </a:cubicBezTo>
                    <a:cubicBezTo>
                      <a:pt x="1193" y="291"/>
                      <a:pt x="1181" y="276"/>
                      <a:pt x="1181" y="276"/>
                    </a:cubicBezTo>
                    <a:cubicBezTo>
                      <a:pt x="1177" y="287"/>
                      <a:pt x="1152" y="303"/>
                      <a:pt x="1123" y="317"/>
                    </a:cubicBezTo>
                    <a:cubicBezTo>
                      <a:pt x="1080" y="340"/>
                      <a:pt x="1028" y="361"/>
                      <a:pt x="1028" y="361"/>
                    </a:cubicBezTo>
                    <a:lnTo>
                      <a:pt x="981" y="226"/>
                    </a:lnTo>
                    <a:cubicBezTo>
                      <a:pt x="976" y="262"/>
                      <a:pt x="814" y="387"/>
                      <a:pt x="814" y="387"/>
                    </a:cubicBezTo>
                    <a:lnTo>
                      <a:pt x="700" y="226"/>
                    </a:lnTo>
                    <a:cubicBezTo>
                      <a:pt x="681" y="291"/>
                      <a:pt x="456" y="541"/>
                      <a:pt x="456" y="541"/>
                    </a:cubicBezTo>
                    <a:lnTo>
                      <a:pt x="374" y="426"/>
                    </a:lnTo>
                    <a:cubicBezTo>
                      <a:pt x="345" y="545"/>
                      <a:pt x="166" y="888"/>
                      <a:pt x="94" y="1022"/>
                    </a:cubicBezTo>
                    <a:cubicBezTo>
                      <a:pt x="53" y="948"/>
                      <a:pt x="24" y="868"/>
                      <a:pt x="10" y="785"/>
                    </a:cubicBezTo>
                    <a:cubicBezTo>
                      <a:pt x="-17" y="626"/>
                      <a:pt x="10" y="460"/>
                      <a:pt x="94" y="314"/>
                    </a:cubicBezTo>
                    <a:cubicBezTo>
                      <a:pt x="177" y="174"/>
                      <a:pt x="311" y="54"/>
                      <a:pt x="530" y="18"/>
                    </a:cubicBezTo>
                    <a:cubicBezTo>
                      <a:pt x="990" y="-57"/>
                      <a:pt x="1160" y="119"/>
                      <a:pt x="1217" y="216"/>
                    </a:cubicBezTo>
                    <a:cubicBezTo>
                      <a:pt x="1238" y="251"/>
                      <a:pt x="1244" y="276"/>
                      <a:pt x="1244" y="276"/>
                    </a:cubicBezTo>
                    <a:cubicBezTo>
                      <a:pt x="1244" y="276"/>
                      <a:pt x="1388" y="475"/>
                      <a:pt x="1396" y="549"/>
                    </a:cubicBezTo>
                    <a:cubicBezTo>
                      <a:pt x="1397" y="556"/>
                      <a:pt x="1397" y="565"/>
                      <a:pt x="1397" y="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16"/>
              <p:cNvSpPr/>
              <p:nvPr/>
            </p:nvSpPr>
            <p:spPr>
              <a:xfrm>
                <a:off x="6193865" y="1073821"/>
                <a:ext cx="449894" cy="29019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85" extrusionOk="0">
                    <a:moveTo>
                      <a:pt x="1217" y="216"/>
                    </a:moveTo>
                    <a:cubicBezTo>
                      <a:pt x="1178" y="200"/>
                      <a:pt x="1140" y="184"/>
                      <a:pt x="1101" y="168"/>
                    </a:cubicBezTo>
                    <a:cubicBezTo>
                      <a:pt x="1103" y="203"/>
                      <a:pt x="1094" y="239"/>
                      <a:pt x="1076" y="268"/>
                    </a:cubicBezTo>
                    <a:cubicBezTo>
                      <a:pt x="1035" y="200"/>
                      <a:pt x="980" y="141"/>
                      <a:pt x="915" y="96"/>
                    </a:cubicBezTo>
                    <a:cubicBezTo>
                      <a:pt x="897" y="146"/>
                      <a:pt x="860" y="189"/>
                      <a:pt x="814" y="215"/>
                    </a:cubicBezTo>
                    <a:cubicBezTo>
                      <a:pt x="811" y="155"/>
                      <a:pt x="778" y="98"/>
                      <a:pt x="727" y="67"/>
                    </a:cubicBezTo>
                    <a:cubicBezTo>
                      <a:pt x="626" y="167"/>
                      <a:pt x="518" y="261"/>
                      <a:pt x="405" y="348"/>
                    </a:cubicBezTo>
                    <a:cubicBezTo>
                      <a:pt x="380" y="294"/>
                      <a:pt x="354" y="241"/>
                      <a:pt x="329" y="187"/>
                    </a:cubicBezTo>
                    <a:cubicBezTo>
                      <a:pt x="285" y="326"/>
                      <a:pt x="240" y="465"/>
                      <a:pt x="167" y="591"/>
                    </a:cubicBezTo>
                    <a:cubicBezTo>
                      <a:pt x="125" y="663"/>
                      <a:pt x="73" y="730"/>
                      <a:pt x="10" y="785"/>
                    </a:cubicBezTo>
                    <a:cubicBezTo>
                      <a:pt x="-17" y="626"/>
                      <a:pt x="10" y="460"/>
                      <a:pt x="94" y="314"/>
                    </a:cubicBezTo>
                    <a:cubicBezTo>
                      <a:pt x="177" y="174"/>
                      <a:pt x="311" y="54"/>
                      <a:pt x="530" y="18"/>
                    </a:cubicBezTo>
                    <a:cubicBezTo>
                      <a:pt x="990" y="-57"/>
                      <a:pt x="1160" y="119"/>
                      <a:pt x="1217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6"/>
              <p:cNvSpPr/>
              <p:nvPr/>
            </p:nvSpPr>
            <p:spPr>
              <a:xfrm>
                <a:off x="5151750" y="2070461"/>
                <a:ext cx="478359" cy="475402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286" extrusionOk="0">
                    <a:moveTo>
                      <a:pt x="1294" y="990"/>
                    </a:moveTo>
                    <a:cubicBezTo>
                      <a:pt x="1294" y="990"/>
                      <a:pt x="618" y="808"/>
                      <a:pt x="247" y="0"/>
                    </a:cubicBezTo>
                    <a:lnTo>
                      <a:pt x="0" y="232"/>
                    </a:lnTo>
                    <a:cubicBezTo>
                      <a:pt x="0" y="232"/>
                      <a:pt x="346" y="1059"/>
                      <a:pt x="883" y="1286"/>
                    </a:cubicBezTo>
                    <a:lnTo>
                      <a:pt x="1294" y="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6"/>
              <p:cNvSpPr/>
              <p:nvPr/>
            </p:nvSpPr>
            <p:spPr>
              <a:xfrm>
                <a:off x="5434182" y="2436438"/>
                <a:ext cx="195928" cy="158221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28" extrusionOk="0">
                    <a:moveTo>
                      <a:pt x="0" y="36"/>
                    </a:moveTo>
                    <a:lnTo>
                      <a:pt x="530" y="0"/>
                    </a:lnTo>
                    <a:lnTo>
                      <a:pt x="314" y="428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6"/>
              <p:cNvSpPr/>
              <p:nvPr/>
            </p:nvSpPr>
            <p:spPr>
              <a:xfrm>
                <a:off x="5332521" y="2449747"/>
                <a:ext cx="934169" cy="427344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156" extrusionOk="0">
                    <a:moveTo>
                      <a:pt x="2456" y="1153"/>
                    </a:moveTo>
                    <a:cubicBezTo>
                      <a:pt x="809" y="1018"/>
                      <a:pt x="33" y="336"/>
                      <a:pt x="0" y="306"/>
                    </a:cubicBezTo>
                    <a:lnTo>
                      <a:pt x="275" y="0"/>
                    </a:lnTo>
                    <a:cubicBezTo>
                      <a:pt x="282" y="6"/>
                      <a:pt x="1006" y="629"/>
                      <a:pt x="2527" y="746"/>
                    </a:cubicBezTo>
                    <a:lnTo>
                      <a:pt x="2496" y="1156"/>
                    </a:lnTo>
                    <a:cubicBezTo>
                      <a:pt x="2483" y="1155"/>
                      <a:pt x="2469" y="1154"/>
                      <a:pt x="2456" y="115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6"/>
              <p:cNvSpPr/>
              <p:nvPr/>
            </p:nvSpPr>
            <p:spPr>
              <a:xfrm>
                <a:off x="7228586" y="2196890"/>
                <a:ext cx="405164" cy="52530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21" extrusionOk="0">
                    <a:moveTo>
                      <a:pt x="0" y="1006"/>
                    </a:moveTo>
                    <a:cubicBezTo>
                      <a:pt x="0" y="1006"/>
                      <a:pt x="607" y="743"/>
                      <a:pt x="868" y="0"/>
                    </a:cubicBezTo>
                    <a:lnTo>
                      <a:pt x="1096" y="349"/>
                    </a:lnTo>
                    <a:cubicBezTo>
                      <a:pt x="1096" y="349"/>
                      <a:pt x="806" y="1086"/>
                      <a:pt x="100" y="1421"/>
                    </a:cubicBezTo>
                    <a:lnTo>
                      <a:pt x="0" y="10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6"/>
              <p:cNvSpPr/>
              <p:nvPr/>
            </p:nvSpPr>
            <p:spPr>
              <a:xfrm>
                <a:off x="7228586" y="2539208"/>
                <a:ext cx="109793" cy="1412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82" extrusionOk="0">
                    <a:moveTo>
                      <a:pt x="297" y="0"/>
                    </a:moveTo>
                    <a:lnTo>
                      <a:pt x="0" y="80"/>
                    </a:lnTo>
                    <a:lnTo>
                      <a:pt x="73" y="382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6"/>
              <p:cNvSpPr/>
              <p:nvPr/>
            </p:nvSpPr>
            <p:spPr>
              <a:xfrm>
                <a:off x="6691078" y="2539208"/>
                <a:ext cx="761900" cy="324944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879" extrusionOk="0">
                    <a:moveTo>
                      <a:pt x="159" y="861"/>
                    </a:moveTo>
                    <a:cubicBezTo>
                      <a:pt x="68" y="851"/>
                      <a:pt x="11" y="841"/>
                      <a:pt x="0" y="839"/>
                    </a:cubicBezTo>
                    <a:lnTo>
                      <a:pt x="69" y="466"/>
                    </a:lnTo>
                    <a:cubicBezTo>
                      <a:pt x="81" y="469"/>
                      <a:pt x="1273" y="679"/>
                      <a:pt x="1751" y="0"/>
                    </a:cubicBezTo>
                    <a:lnTo>
                      <a:pt x="2061" y="218"/>
                    </a:lnTo>
                    <a:cubicBezTo>
                      <a:pt x="1558" y="932"/>
                      <a:pt x="550" y="903"/>
                      <a:pt x="159" y="8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9" name="Google Shape;1629;p16"/>
            <p:cNvSpPr/>
            <p:nvPr/>
          </p:nvSpPr>
          <p:spPr>
            <a:xfrm>
              <a:off x="5252988" y="130120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5233963" y="178010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6"/>
            <p:cNvSpPr/>
            <p:nvPr/>
          </p:nvSpPr>
          <p:spPr>
            <a:xfrm rot="10800000">
              <a:off x="7458513" y="30002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6"/>
            <p:cNvSpPr/>
            <p:nvPr/>
          </p:nvSpPr>
          <p:spPr>
            <a:xfrm rot="10800000">
              <a:off x="7805055" y="2873407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6"/>
            <p:cNvSpPr/>
            <p:nvPr/>
          </p:nvSpPr>
          <p:spPr>
            <a:xfrm rot="10800000">
              <a:off x="7603562" y="27462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6"/>
            <p:cNvSpPr/>
            <p:nvPr/>
          </p:nvSpPr>
          <p:spPr>
            <a:xfrm rot="10800000">
              <a:off x="7603538" y="13586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6"/>
            <p:cNvSpPr/>
            <p:nvPr/>
          </p:nvSpPr>
          <p:spPr>
            <a:xfrm rot="10800000">
              <a:off x="7081737" y="22588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6"/>
            <p:cNvSpPr/>
            <p:nvPr/>
          </p:nvSpPr>
          <p:spPr>
            <a:xfrm rot="10800000">
              <a:off x="5655062" y="307878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6"/>
            <p:cNvSpPr/>
            <p:nvPr/>
          </p:nvSpPr>
          <p:spPr>
            <a:xfrm rot="10800000">
              <a:off x="5355771" y="2787570"/>
              <a:ext cx="131751" cy="184530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4"/>
          <p:cNvSpPr txBox="1">
            <a:spLocks noGrp="1"/>
          </p:cNvSpPr>
          <p:nvPr>
            <p:ph type="subTitle" idx="1"/>
          </p:nvPr>
        </p:nvSpPr>
        <p:spPr>
          <a:xfrm>
            <a:off x="3980899" y="2013491"/>
            <a:ext cx="4146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dirty="0"/>
              <a:t>We used the dataset provided in project description and did our own research for more data.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dirty="0"/>
              <a:t>We found a comprehensive dataset with statistics from the beginning of olympics.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dirty="0"/>
              <a:t>These datasets were cleaned, normalized, and prepared for analysis using Python and Excel.</a:t>
            </a:r>
            <a:endParaRPr dirty="0"/>
          </a:p>
        </p:txBody>
      </p:sp>
      <p:sp>
        <p:nvSpPr>
          <p:cNvPr id="746" name="Google Shape;746;p24"/>
          <p:cNvSpPr txBox="1">
            <a:spLocks noGrp="1"/>
          </p:cNvSpPr>
          <p:nvPr>
            <p:ph type="title"/>
          </p:nvPr>
        </p:nvSpPr>
        <p:spPr>
          <a:xfrm>
            <a:off x="2985428" y="1185216"/>
            <a:ext cx="52347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Data Collection and Preprocessing</a:t>
            </a:r>
            <a:endParaRPr dirty="0"/>
          </a:p>
        </p:txBody>
      </p:sp>
      <p:grpSp>
        <p:nvGrpSpPr>
          <p:cNvPr id="2" name="Google Shape;1470;p17">
            <a:extLst>
              <a:ext uri="{FF2B5EF4-FFF2-40B4-BE49-F238E27FC236}">
                <a16:creationId xmlns:a16="http://schemas.microsoft.com/office/drawing/2014/main" id="{AFFDAC0B-6946-2C39-85A2-C3DDAFDE09BD}"/>
              </a:ext>
            </a:extLst>
          </p:cNvPr>
          <p:cNvGrpSpPr/>
          <p:nvPr/>
        </p:nvGrpSpPr>
        <p:grpSpPr>
          <a:xfrm>
            <a:off x="815354" y="1479475"/>
            <a:ext cx="2434439" cy="2485186"/>
            <a:chOff x="600825" y="2228850"/>
            <a:chExt cx="2677856" cy="2733677"/>
          </a:xfrm>
        </p:grpSpPr>
        <p:sp>
          <p:nvSpPr>
            <p:cNvPr id="3" name="Google Shape;1471;p17">
              <a:extLst>
                <a:ext uri="{FF2B5EF4-FFF2-40B4-BE49-F238E27FC236}">
                  <a16:creationId xmlns:a16="http://schemas.microsoft.com/office/drawing/2014/main" id="{3FE3167B-11CC-D6E3-B818-A587059B34FB}"/>
                </a:ext>
              </a:extLst>
            </p:cNvPr>
            <p:cNvSpPr/>
            <p:nvPr/>
          </p:nvSpPr>
          <p:spPr>
            <a:xfrm>
              <a:off x="1216621" y="3645030"/>
              <a:ext cx="624069" cy="623317"/>
            </a:xfrm>
            <a:custGeom>
              <a:avLst/>
              <a:gdLst/>
              <a:ahLst/>
              <a:cxnLst/>
              <a:rect l="l" t="t" r="r" b="b"/>
              <a:pathLst>
                <a:path w="3320" h="3316" extrusionOk="0">
                  <a:moveTo>
                    <a:pt x="3320" y="1501"/>
                  </a:moveTo>
                  <a:lnTo>
                    <a:pt x="1294" y="2920"/>
                  </a:lnTo>
                  <a:lnTo>
                    <a:pt x="729" y="3316"/>
                  </a:lnTo>
                  <a:cubicBezTo>
                    <a:pt x="191" y="2368"/>
                    <a:pt x="0" y="424"/>
                    <a:pt x="0" y="424"/>
                  </a:cubicBezTo>
                  <a:lnTo>
                    <a:pt x="1577" y="145"/>
                  </a:lnTo>
                  <a:lnTo>
                    <a:pt x="2396" y="0"/>
                  </a:lnTo>
                  <a:lnTo>
                    <a:pt x="2960" y="1231"/>
                  </a:lnTo>
                  <a:lnTo>
                    <a:pt x="3320" y="1501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472;p17">
              <a:extLst>
                <a:ext uri="{FF2B5EF4-FFF2-40B4-BE49-F238E27FC236}">
                  <a16:creationId xmlns:a16="http://schemas.microsoft.com/office/drawing/2014/main" id="{D2827979-84BB-03C3-641E-1A89486051AE}"/>
                </a:ext>
              </a:extLst>
            </p:cNvPr>
            <p:cNvSpPr/>
            <p:nvPr/>
          </p:nvSpPr>
          <p:spPr>
            <a:xfrm>
              <a:off x="1216621" y="3672286"/>
              <a:ext cx="465984" cy="596061"/>
            </a:xfrm>
            <a:custGeom>
              <a:avLst/>
              <a:gdLst/>
              <a:ahLst/>
              <a:cxnLst/>
              <a:rect l="l" t="t" r="r" b="b"/>
              <a:pathLst>
                <a:path w="2479" h="3171" extrusionOk="0">
                  <a:moveTo>
                    <a:pt x="2460" y="1104"/>
                  </a:moveTo>
                  <a:cubicBezTo>
                    <a:pt x="2365" y="1306"/>
                    <a:pt x="1799" y="1238"/>
                    <a:pt x="1616" y="1233"/>
                  </a:cubicBezTo>
                  <a:cubicBezTo>
                    <a:pt x="1270" y="1223"/>
                    <a:pt x="925" y="1175"/>
                    <a:pt x="589" y="1091"/>
                  </a:cubicBezTo>
                  <a:cubicBezTo>
                    <a:pt x="708" y="1692"/>
                    <a:pt x="950" y="2268"/>
                    <a:pt x="1294" y="2775"/>
                  </a:cubicBezTo>
                  <a:lnTo>
                    <a:pt x="729" y="3171"/>
                  </a:lnTo>
                  <a:cubicBezTo>
                    <a:pt x="191" y="2223"/>
                    <a:pt x="0" y="279"/>
                    <a:pt x="0" y="279"/>
                  </a:cubicBezTo>
                  <a:lnTo>
                    <a:pt x="1577" y="0"/>
                  </a:lnTo>
                  <a:cubicBezTo>
                    <a:pt x="1774" y="122"/>
                    <a:pt x="1953" y="271"/>
                    <a:pt x="2111" y="440"/>
                  </a:cubicBezTo>
                  <a:cubicBezTo>
                    <a:pt x="2233" y="572"/>
                    <a:pt x="2559" y="893"/>
                    <a:pt x="2460" y="1104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473;p17">
              <a:extLst>
                <a:ext uri="{FF2B5EF4-FFF2-40B4-BE49-F238E27FC236}">
                  <a16:creationId xmlns:a16="http://schemas.microsoft.com/office/drawing/2014/main" id="{F5EB93DD-C077-638B-3BA3-979ED478ADEC}"/>
                </a:ext>
              </a:extLst>
            </p:cNvPr>
            <p:cNvSpPr/>
            <p:nvPr/>
          </p:nvSpPr>
          <p:spPr>
            <a:xfrm>
              <a:off x="1292562" y="2274151"/>
              <a:ext cx="811665" cy="879523"/>
            </a:xfrm>
            <a:custGeom>
              <a:avLst/>
              <a:gdLst/>
              <a:ahLst/>
              <a:cxnLst/>
              <a:rect l="l" t="t" r="r" b="b"/>
              <a:pathLst>
                <a:path w="4318" h="4679" extrusionOk="0">
                  <a:moveTo>
                    <a:pt x="4175" y="0"/>
                  </a:moveTo>
                  <a:cubicBezTo>
                    <a:pt x="4175" y="0"/>
                    <a:pt x="927" y="189"/>
                    <a:pt x="814" y="310"/>
                  </a:cubicBezTo>
                  <a:cubicBezTo>
                    <a:pt x="701" y="431"/>
                    <a:pt x="92" y="3497"/>
                    <a:pt x="6" y="4608"/>
                  </a:cubicBezTo>
                  <a:cubicBezTo>
                    <a:pt x="4" y="4631"/>
                    <a:pt x="2" y="4656"/>
                    <a:pt x="0" y="4679"/>
                  </a:cubicBezTo>
                  <a:lnTo>
                    <a:pt x="1302" y="4679"/>
                  </a:lnTo>
                  <a:lnTo>
                    <a:pt x="1636" y="1032"/>
                  </a:lnTo>
                  <a:lnTo>
                    <a:pt x="4288" y="730"/>
                  </a:lnTo>
                  <a:lnTo>
                    <a:pt x="4318" y="178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474;p17">
              <a:extLst>
                <a:ext uri="{FF2B5EF4-FFF2-40B4-BE49-F238E27FC236}">
                  <a16:creationId xmlns:a16="http://schemas.microsoft.com/office/drawing/2014/main" id="{256A0C92-815F-1038-CF72-2A85C9D2A1FF}"/>
                </a:ext>
              </a:extLst>
            </p:cNvPr>
            <p:cNvSpPr/>
            <p:nvPr/>
          </p:nvSpPr>
          <p:spPr>
            <a:xfrm>
              <a:off x="1292562" y="2274151"/>
              <a:ext cx="811665" cy="879523"/>
            </a:xfrm>
            <a:custGeom>
              <a:avLst/>
              <a:gdLst/>
              <a:ahLst/>
              <a:cxnLst/>
              <a:rect l="l" t="t" r="r" b="b"/>
              <a:pathLst>
                <a:path w="4318" h="4679" extrusionOk="0">
                  <a:moveTo>
                    <a:pt x="4175" y="0"/>
                  </a:moveTo>
                  <a:cubicBezTo>
                    <a:pt x="4175" y="0"/>
                    <a:pt x="927" y="189"/>
                    <a:pt x="814" y="310"/>
                  </a:cubicBezTo>
                  <a:cubicBezTo>
                    <a:pt x="701" y="431"/>
                    <a:pt x="92" y="3497"/>
                    <a:pt x="6" y="4608"/>
                  </a:cubicBezTo>
                  <a:cubicBezTo>
                    <a:pt x="4" y="4631"/>
                    <a:pt x="2" y="4656"/>
                    <a:pt x="0" y="4679"/>
                  </a:cubicBezTo>
                  <a:lnTo>
                    <a:pt x="317" y="4679"/>
                  </a:lnTo>
                  <a:cubicBezTo>
                    <a:pt x="376" y="3618"/>
                    <a:pt x="472" y="1317"/>
                    <a:pt x="1007" y="502"/>
                  </a:cubicBezTo>
                  <a:lnTo>
                    <a:pt x="4315" y="189"/>
                  </a:lnTo>
                  <a:lnTo>
                    <a:pt x="4318" y="178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75;p17">
              <a:extLst>
                <a:ext uri="{FF2B5EF4-FFF2-40B4-BE49-F238E27FC236}">
                  <a16:creationId xmlns:a16="http://schemas.microsoft.com/office/drawing/2014/main" id="{966BDF8E-52CD-2AF9-C1D7-AED60EF8A66E}"/>
                </a:ext>
              </a:extLst>
            </p:cNvPr>
            <p:cNvSpPr/>
            <p:nvPr/>
          </p:nvSpPr>
          <p:spPr>
            <a:xfrm>
              <a:off x="2078473" y="2228850"/>
              <a:ext cx="441359" cy="357524"/>
            </a:xfrm>
            <a:custGeom>
              <a:avLst/>
              <a:gdLst/>
              <a:ahLst/>
              <a:cxnLst/>
              <a:rect l="l" t="t" r="r" b="b"/>
              <a:pathLst>
                <a:path w="2348" h="1902" extrusionOk="0">
                  <a:moveTo>
                    <a:pt x="469" y="128"/>
                  </a:moveTo>
                  <a:lnTo>
                    <a:pt x="314" y="255"/>
                  </a:lnTo>
                  <a:lnTo>
                    <a:pt x="0" y="274"/>
                  </a:lnTo>
                  <a:lnTo>
                    <a:pt x="37" y="816"/>
                  </a:lnTo>
                  <a:lnTo>
                    <a:pt x="39" y="980"/>
                  </a:lnTo>
                  <a:cubicBezTo>
                    <a:pt x="83" y="980"/>
                    <a:pt x="127" y="989"/>
                    <a:pt x="135" y="989"/>
                  </a:cubicBezTo>
                  <a:cubicBezTo>
                    <a:pt x="136" y="989"/>
                    <a:pt x="137" y="989"/>
                    <a:pt x="137" y="989"/>
                  </a:cubicBezTo>
                  <a:lnTo>
                    <a:pt x="137" y="989"/>
                  </a:lnTo>
                  <a:cubicBezTo>
                    <a:pt x="137" y="989"/>
                    <a:pt x="175" y="1116"/>
                    <a:pt x="247" y="1246"/>
                  </a:cubicBezTo>
                  <a:cubicBezTo>
                    <a:pt x="273" y="1291"/>
                    <a:pt x="303" y="1338"/>
                    <a:pt x="337" y="1379"/>
                  </a:cubicBezTo>
                  <a:cubicBezTo>
                    <a:pt x="388" y="1441"/>
                    <a:pt x="449" y="1492"/>
                    <a:pt x="519" y="1514"/>
                  </a:cubicBezTo>
                  <a:cubicBezTo>
                    <a:pt x="556" y="1524"/>
                    <a:pt x="593" y="1535"/>
                    <a:pt x="629" y="1547"/>
                  </a:cubicBezTo>
                  <a:cubicBezTo>
                    <a:pt x="738" y="1583"/>
                    <a:pt x="844" y="1626"/>
                    <a:pt x="935" y="1698"/>
                  </a:cubicBezTo>
                  <a:cubicBezTo>
                    <a:pt x="966" y="1723"/>
                    <a:pt x="996" y="1750"/>
                    <a:pt x="1026" y="1776"/>
                  </a:cubicBezTo>
                  <a:cubicBezTo>
                    <a:pt x="1057" y="1803"/>
                    <a:pt x="1087" y="1827"/>
                    <a:pt x="1122" y="1848"/>
                  </a:cubicBezTo>
                  <a:cubicBezTo>
                    <a:pt x="1183" y="1887"/>
                    <a:pt x="1257" y="1911"/>
                    <a:pt x="1326" y="1898"/>
                  </a:cubicBezTo>
                  <a:cubicBezTo>
                    <a:pt x="1335" y="1897"/>
                    <a:pt x="1343" y="1894"/>
                    <a:pt x="1350" y="1892"/>
                  </a:cubicBezTo>
                  <a:cubicBezTo>
                    <a:pt x="1357" y="1889"/>
                    <a:pt x="1363" y="1887"/>
                    <a:pt x="1370" y="1883"/>
                  </a:cubicBezTo>
                  <a:cubicBezTo>
                    <a:pt x="1371" y="1882"/>
                    <a:pt x="1373" y="1880"/>
                    <a:pt x="1375" y="1878"/>
                  </a:cubicBezTo>
                  <a:cubicBezTo>
                    <a:pt x="1376" y="1877"/>
                    <a:pt x="1377" y="1875"/>
                    <a:pt x="1377" y="1874"/>
                  </a:cubicBezTo>
                  <a:cubicBezTo>
                    <a:pt x="1383" y="1865"/>
                    <a:pt x="1384" y="1854"/>
                    <a:pt x="1382" y="1843"/>
                  </a:cubicBezTo>
                  <a:cubicBezTo>
                    <a:pt x="1382" y="1836"/>
                    <a:pt x="1380" y="1829"/>
                    <a:pt x="1378" y="1822"/>
                  </a:cubicBezTo>
                  <a:lnTo>
                    <a:pt x="1378" y="1822"/>
                  </a:lnTo>
                  <a:cubicBezTo>
                    <a:pt x="1377" y="1820"/>
                    <a:pt x="1377" y="1818"/>
                    <a:pt x="1376" y="1816"/>
                  </a:cubicBezTo>
                  <a:cubicBezTo>
                    <a:pt x="1298" y="1606"/>
                    <a:pt x="1146" y="1422"/>
                    <a:pt x="952" y="1307"/>
                  </a:cubicBezTo>
                  <a:cubicBezTo>
                    <a:pt x="952" y="1307"/>
                    <a:pt x="2345" y="1058"/>
                    <a:pt x="2347" y="970"/>
                  </a:cubicBezTo>
                  <a:cubicBezTo>
                    <a:pt x="2349" y="938"/>
                    <a:pt x="2341" y="909"/>
                    <a:pt x="2332" y="887"/>
                  </a:cubicBezTo>
                  <a:cubicBezTo>
                    <a:pt x="2316" y="850"/>
                    <a:pt x="2294" y="829"/>
                    <a:pt x="2294" y="829"/>
                  </a:cubicBezTo>
                  <a:cubicBezTo>
                    <a:pt x="2294" y="829"/>
                    <a:pt x="1318" y="868"/>
                    <a:pt x="1282" y="839"/>
                  </a:cubicBezTo>
                  <a:cubicBezTo>
                    <a:pt x="1257" y="818"/>
                    <a:pt x="1680" y="691"/>
                    <a:pt x="1942" y="595"/>
                  </a:cubicBezTo>
                  <a:cubicBezTo>
                    <a:pt x="2047" y="556"/>
                    <a:pt x="2126" y="521"/>
                    <a:pt x="2138" y="502"/>
                  </a:cubicBezTo>
                  <a:cubicBezTo>
                    <a:pt x="2150" y="481"/>
                    <a:pt x="2145" y="451"/>
                    <a:pt x="2132" y="418"/>
                  </a:cubicBezTo>
                  <a:cubicBezTo>
                    <a:pt x="2121" y="387"/>
                    <a:pt x="2102" y="354"/>
                    <a:pt x="2084" y="326"/>
                  </a:cubicBezTo>
                  <a:cubicBezTo>
                    <a:pt x="2053" y="276"/>
                    <a:pt x="2021" y="237"/>
                    <a:pt x="2021" y="237"/>
                  </a:cubicBezTo>
                  <a:cubicBezTo>
                    <a:pt x="2021" y="237"/>
                    <a:pt x="2020" y="226"/>
                    <a:pt x="2017" y="207"/>
                  </a:cubicBezTo>
                  <a:cubicBezTo>
                    <a:pt x="2013" y="182"/>
                    <a:pt x="2007" y="144"/>
                    <a:pt x="1998" y="105"/>
                  </a:cubicBezTo>
                  <a:cubicBezTo>
                    <a:pt x="1992" y="80"/>
                    <a:pt x="1985" y="54"/>
                    <a:pt x="1976" y="31"/>
                  </a:cubicBezTo>
                  <a:cubicBezTo>
                    <a:pt x="1944" y="-53"/>
                    <a:pt x="592" y="53"/>
                    <a:pt x="469" y="128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76;p17">
              <a:extLst>
                <a:ext uri="{FF2B5EF4-FFF2-40B4-BE49-F238E27FC236}">
                  <a16:creationId xmlns:a16="http://schemas.microsoft.com/office/drawing/2014/main" id="{C819DD75-4A3C-E831-C1D0-2E8FB4C9E357}"/>
                </a:ext>
              </a:extLst>
            </p:cNvPr>
            <p:cNvSpPr/>
            <p:nvPr/>
          </p:nvSpPr>
          <p:spPr>
            <a:xfrm>
              <a:off x="2077533" y="2228850"/>
              <a:ext cx="404141" cy="111844"/>
            </a:xfrm>
            <a:custGeom>
              <a:avLst/>
              <a:gdLst/>
              <a:ahLst/>
              <a:cxnLst/>
              <a:rect l="l" t="t" r="r" b="b"/>
              <a:pathLst>
                <a:path w="2150" h="595" extrusionOk="0">
                  <a:moveTo>
                    <a:pt x="2143" y="501"/>
                  </a:moveTo>
                  <a:cubicBezTo>
                    <a:pt x="2131" y="521"/>
                    <a:pt x="2052" y="556"/>
                    <a:pt x="1947" y="595"/>
                  </a:cubicBezTo>
                  <a:cubicBezTo>
                    <a:pt x="1886" y="541"/>
                    <a:pt x="1834" y="463"/>
                    <a:pt x="1774" y="417"/>
                  </a:cubicBezTo>
                  <a:cubicBezTo>
                    <a:pt x="1681" y="345"/>
                    <a:pt x="1571" y="294"/>
                    <a:pt x="1456" y="272"/>
                  </a:cubicBezTo>
                  <a:cubicBezTo>
                    <a:pt x="1266" y="235"/>
                    <a:pt x="1070" y="270"/>
                    <a:pt x="885" y="324"/>
                  </a:cubicBezTo>
                  <a:cubicBezTo>
                    <a:pt x="699" y="378"/>
                    <a:pt x="519" y="450"/>
                    <a:pt x="331" y="489"/>
                  </a:cubicBezTo>
                  <a:cubicBezTo>
                    <a:pt x="229" y="511"/>
                    <a:pt x="120" y="436"/>
                    <a:pt x="17" y="441"/>
                  </a:cubicBezTo>
                  <a:lnTo>
                    <a:pt x="0" y="241"/>
                  </a:lnTo>
                  <a:lnTo>
                    <a:pt x="319" y="255"/>
                  </a:lnTo>
                  <a:lnTo>
                    <a:pt x="474" y="128"/>
                  </a:lnTo>
                  <a:cubicBezTo>
                    <a:pt x="597" y="53"/>
                    <a:pt x="1949" y="-53"/>
                    <a:pt x="1981" y="31"/>
                  </a:cubicBezTo>
                  <a:cubicBezTo>
                    <a:pt x="1990" y="54"/>
                    <a:pt x="1997" y="79"/>
                    <a:pt x="2003" y="105"/>
                  </a:cubicBezTo>
                  <a:cubicBezTo>
                    <a:pt x="2012" y="144"/>
                    <a:pt x="2018" y="182"/>
                    <a:pt x="2022" y="207"/>
                  </a:cubicBezTo>
                  <a:cubicBezTo>
                    <a:pt x="2025" y="226"/>
                    <a:pt x="2026" y="237"/>
                    <a:pt x="2026" y="237"/>
                  </a:cubicBezTo>
                  <a:cubicBezTo>
                    <a:pt x="2026" y="237"/>
                    <a:pt x="2058" y="276"/>
                    <a:pt x="2089" y="326"/>
                  </a:cubicBezTo>
                  <a:cubicBezTo>
                    <a:pt x="2108" y="354"/>
                    <a:pt x="2126" y="387"/>
                    <a:pt x="2137" y="418"/>
                  </a:cubicBezTo>
                  <a:cubicBezTo>
                    <a:pt x="2150" y="451"/>
                    <a:pt x="2155" y="481"/>
                    <a:pt x="2143" y="501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7;p17">
              <a:extLst>
                <a:ext uri="{FF2B5EF4-FFF2-40B4-BE49-F238E27FC236}">
                  <a16:creationId xmlns:a16="http://schemas.microsoft.com/office/drawing/2014/main" id="{E9E249B2-72CD-94DE-1465-361304EEBAC0}"/>
                </a:ext>
              </a:extLst>
            </p:cNvPr>
            <p:cNvSpPr/>
            <p:nvPr/>
          </p:nvSpPr>
          <p:spPr>
            <a:xfrm>
              <a:off x="2357612" y="2289941"/>
              <a:ext cx="121618" cy="37782"/>
            </a:xfrm>
            <a:custGeom>
              <a:avLst/>
              <a:gdLst/>
              <a:ahLst/>
              <a:cxnLst/>
              <a:rect l="l" t="t" r="r" b="b"/>
              <a:pathLst>
                <a:path w="647" h="201" extrusionOk="0">
                  <a:moveTo>
                    <a:pt x="599" y="0"/>
                  </a:moveTo>
                  <a:cubicBezTo>
                    <a:pt x="574" y="5"/>
                    <a:pt x="548" y="9"/>
                    <a:pt x="523" y="15"/>
                  </a:cubicBezTo>
                  <a:cubicBezTo>
                    <a:pt x="373" y="47"/>
                    <a:pt x="241" y="94"/>
                    <a:pt x="148" y="132"/>
                  </a:cubicBezTo>
                  <a:cubicBezTo>
                    <a:pt x="61" y="169"/>
                    <a:pt x="7" y="198"/>
                    <a:pt x="0" y="201"/>
                  </a:cubicBezTo>
                  <a:cubicBezTo>
                    <a:pt x="8" y="201"/>
                    <a:pt x="69" y="196"/>
                    <a:pt x="162" y="183"/>
                  </a:cubicBezTo>
                  <a:cubicBezTo>
                    <a:pt x="261" y="169"/>
                    <a:pt x="397" y="148"/>
                    <a:pt x="544" y="117"/>
                  </a:cubicBezTo>
                  <a:cubicBezTo>
                    <a:pt x="580" y="109"/>
                    <a:pt x="614" y="101"/>
                    <a:pt x="647" y="93"/>
                  </a:cubicBezTo>
                  <a:cubicBezTo>
                    <a:pt x="636" y="62"/>
                    <a:pt x="618" y="29"/>
                    <a:pt x="599" y="0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27350" rIns="90000" bIns="273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78;p17">
              <a:extLst>
                <a:ext uri="{FF2B5EF4-FFF2-40B4-BE49-F238E27FC236}">
                  <a16:creationId xmlns:a16="http://schemas.microsoft.com/office/drawing/2014/main" id="{12C7DAFF-0996-6E85-A85C-0DD6C97B094C}"/>
                </a:ext>
              </a:extLst>
            </p:cNvPr>
            <p:cNvSpPr/>
            <p:nvPr/>
          </p:nvSpPr>
          <p:spPr>
            <a:xfrm>
              <a:off x="2372273" y="2248587"/>
              <a:ext cx="85340" cy="24812"/>
            </a:xfrm>
            <a:custGeom>
              <a:avLst/>
              <a:gdLst/>
              <a:ahLst/>
              <a:cxnLst/>
              <a:rect l="l" t="t" r="r" b="b"/>
              <a:pathLst>
                <a:path w="454" h="132" extrusionOk="0">
                  <a:moveTo>
                    <a:pt x="435" y="0"/>
                  </a:moveTo>
                  <a:cubicBezTo>
                    <a:pt x="196" y="47"/>
                    <a:pt x="12" y="125"/>
                    <a:pt x="0" y="130"/>
                  </a:cubicBezTo>
                  <a:cubicBezTo>
                    <a:pt x="13" y="131"/>
                    <a:pt x="213" y="141"/>
                    <a:pt x="454" y="102"/>
                  </a:cubicBezTo>
                  <a:cubicBezTo>
                    <a:pt x="450" y="77"/>
                    <a:pt x="444" y="39"/>
                    <a:pt x="435" y="0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2500" rIns="90000" bIns="25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79;p17">
              <a:extLst>
                <a:ext uri="{FF2B5EF4-FFF2-40B4-BE49-F238E27FC236}">
                  <a16:creationId xmlns:a16="http://schemas.microsoft.com/office/drawing/2014/main" id="{1C5E6796-0470-EB7C-DB15-7E18F7FC38EF}"/>
                </a:ext>
              </a:extLst>
            </p:cNvPr>
            <p:cNvSpPr/>
            <p:nvPr/>
          </p:nvSpPr>
          <p:spPr>
            <a:xfrm>
              <a:off x="2085804" y="2404228"/>
              <a:ext cx="252635" cy="182145"/>
            </a:xfrm>
            <a:custGeom>
              <a:avLst/>
              <a:gdLst/>
              <a:ahLst/>
              <a:cxnLst/>
              <a:rect l="l" t="t" r="r" b="b"/>
              <a:pathLst>
                <a:path w="1344" h="969" extrusionOk="0">
                  <a:moveTo>
                    <a:pt x="0" y="47"/>
                  </a:moveTo>
                  <a:cubicBezTo>
                    <a:pt x="44" y="47"/>
                    <a:pt x="88" y="56"/>
                    <a:pt x="96" y="56"/>
                  </a:cubicBezTo>
                  <a:cubicBezTo>
                    <a:pt x="97" y="56"/>
                    <a:pt x="98" y="56"/>
                    <a:pt x="98" y="56"/>
                  </a:cubicBezTo>
                  <a:cubicBezTo>
                    <a:pt x="98" y="56"/>
                    <a:pt x="135" y="183"/>
                    <a:pt x="208" y="313"/>
                  </a:cubicBezTo>
                  <a:cubicBezTo>
                    <a:pt x="234" y="358"/>
                    <a:pt x="264" y="405"/>
                    <a:pt x="298" y="446"/>
                  </a:cubicBezTo>
                  <a:cubicBezTo>
                    <a:pt x="349" y="508"/>
                    <a:pt x="411" y="559"/>
                    <a:pt x="480" y="580"/>
                  </a:cubicBezTo>
                  <a:cubicBezTo>
                    <a:pt x="517" y="591"/>
                    <a:pt x="554" y="602"/>
                    <a:pt x="590" y="614"/>
                  </a:cubicBezTo>
                  <a:cubicBezTo>
                    <a:pt x="699" y="650"/>
                    <a:pt x="805" y="693"/>
                    <a:pt x="896" y="765"/>
                  </a:cubicBezTo>
                  <a:cubicBezTo>
                    <a:pt x="927" y="790"/>
                    <a:pt x="957" y="817"/>
                    <a:pt x="987" y="843"/>
                  </a:cubicBezTo>
                  <a:cubicBezTo>
                    <a:pt x="1018" y="869"/>
                    <a:pt x="1048" y="894"/>
                    <a:pt x="1083" y="915"/>
                  </a:cubicBezTo>
                  <a:cubicBezTo>
                    <a:pt x="1143" y="954"/>
                    <a:pt x="1218" y="978"/>
                    <a:pt x="1287" y="965"/>
                  </a:cubicBezTo>
                  <a:cubicBezTo>
                    <a:pt x="1296" y="964"/>
                    <a:pt x="1304" y="961"/>
                    <a:pt x="1311" y="959"/>
                  </a:cubicBezTo>
                  <a:cubicBezTo>
                    <a:pt x="1318" y="956"/>
                    <a:pt x="1324" y="954"/>
                    <a:pt x="1331" y="950"/>
                  </a:cubicBezTo>
                  <a:cubicBezTo>
                    <a:pt x="1332" y="949"/>
                    <a:pt x="1334" y="947"/>
                    <a:pt x="1336" y="945"/>
                  </a:cubicBezTo>
                  <a:cubicBezTo>
                    <a:pt x="1337" y="944"/>
                    <a:pt x="1338" y="942"/>
                    <a:pt x="1338" y="941"/>
                  </a:cubicBezTo>
                  <a:cubicBezTo>
                    <a:pt x="1345" y="932"/>
                    <a:pt x="1345" y="921"/>
                    <a:pt x="1343" y="910"/>
                  </a:cubicBezTo>
                  <a:cubicBezTo>
                    <a:pt x="1343" y="903"/>
                    <a:pt x="1341" y="896"/>
                    <a:pt x="1339" y="889"/>
                  </a:cubicBezTo>
                  <a:cubicBezTo>
                    <a:pt x="1322" y="886"/>
                    <a:pt x="1306" y="884"/>
                    <a:pt x="1290" y="880"/>
                  </a:cubicBezTo>
                  <a:cubicBezTo>
                    <a:pt x="1159" y="849"/>
                    <a:pt x="1060" y="746"/>
                    <a:pt x="945" y="675"/>
                  </a:cubicBezTo>
                  <a:cubicBezTo>
                    <a:pt x="788" y="577"/>
                    <a:pt x="595" y="537"/>
                    <a:pt x="458" y="412"/>
                  </a:cubicBezTo>
                  <a:cubicBezTo>
                    <a:pt x="343" y="305"/>
                    <a:pt x="284" y="154"/>
                    <a:pt x="215" y="14"/>
                  </a:cubicBezTo>
                  <a:cubicBezTo>
                    <a:pt x="194" y="-30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80;p17">
              <a:extLst>
                <a:ext uri="{FF2B5EF4-FFF2-40B4-BE49-F238E27FC236}">
                  <a16:creationId xmlns:a16="http://schemas.microsoft.com/office/drawing/2014/main" id="{F639925A-BAF9-4F2C-3DAB-0E7F53B13853}"/>
                </a:ext>
              </a:extLst>
            </p:cNvPr>
            <p:cNvSpPr/>
            <p:nvPr/>
          </p:nvSpPr>
          <p:spPr>
            <a:xfrm>
              <a:off x="2143324" y="2335618"/>
              <a:ext cx="94550" cy="79136"/>
            </a:xfrm>
            <a:custGeom>
              <a:avLst/>
              <a:gdLst/>
              <a:ahLst/>
              <a:cxnLst/>
              <a:rect l="l" t="t" r="r" b="b"/>
              <a:pathLst>
                <a:path w="503" h="421" extrusionOk="0">
                  <a:moveTo>
                    <a:pt x="0" y="4"/>
                  </a:moveTo>
                  <a:cubicBezTo>
                    <a:pt x="0" y="4"/>
                    <a:pt x="11" y="3"/>
                    <a:pt x="28" y="1"/>
                  </a:cubicBezTo>
                  <a:cubicBezTo>
                    <a:pt x="47" y="-1"/>
                    <a:pt x="73" y="-1"/>
                    <a:pt x="105" y="2"/>
                  </a:cubicBezTo>
                  <a:cubicBezTo>
                    <a:pt x="171" y="10"/>
                    <a:pt x="262" y="38"/>
                    <a:pt x="342" y="104"/>
                  </a:cubicBezTo>
                  <a:cubicBezTo>
                    <a:pt x="421" y="170"/>
                    <a:pt x="466" y="254"/>
                    <a:pt x="485" y="317"/>
                  </a:cubicBezTo>
                  <a:cubicBezTo>
                    <a:pt x="494" y="348"/>
                    <a:pt x="499" y="375"/>
                    <a:pt x="501" y="393"/>
                  </a:cubicBezTo>
                  <a:cubicBezTo>
                    <a:pt x="502" y="411"/>
                    <a:pt x="503" y="421"/>
                    <a:pt x="503" y="421"/>
                  </a:cubicBezTo>
                  <a:cubicBezTo>
                    <a:pt x="503" y="421"/>
                    <a:pt x="497" y="413"/>
                    <a:pt x="487" y="398"/>
                  </a:cubicBezTo>
                  <a:cubicBezTo>
                    <a:pt x="477" y="384"/>
                    <a:pt x="461" y="364"/>
                    <a:pt x="441" y="341"/>
                  </a:cubicBezTo>
                  <a:cubicBezTo>
                    <a:pt x="402" y="294"/>
                    <a:pt x="346" y="236"/>
                    <a:pt x="278" y="180"/>
                  </a:cubicBezTo>
                  <a:cubicBezTo>
                    <a:pt x="211" y="124"/>
                    <a:pt x="144" y="79"/>
                    <a:pt x="91" y="50"/>
                  </a:cubicBezTo>
                  <a:cubicBezTo>
                    <a:pt x="64" y="35"/>
                    <a:pt x="42" y="23"/>
                    <a:pt x="25" y="16"/>
                  </a:cubicBezTo>
                  <a:cubicBezTo>
                    <a:pt x="10" y="9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481;p17">
              <a:extLst>
                <a:ext uri="{FF2B5EF4-FFF2-40B4-BE49-F238E27FC236}">
                  <a16:creationId xmlns:a16="http://schemas.microsoft.com/office/drawing/2014/main" id="{25AD0AFF-2F4D-3E32-D456-D260ED864EA0}"/>
                </a:ext>
              </a:extLst>
            </p:cNvPr>
            <p:cNvSpPr/>
            <p:nvPr/>
          </p:nvSpPr>
          <p:spPr>
            <a:xfrm>
              <a:off x="1261547" y="2912316"/>
              <a:ext cx="378577" cy="360155"/>
            </a:xfrm>
            <a:custGeom>
              <a:avLst/>
              <a:gdLst/>
              <a:ahLst/>
              <a:cxnLst/>
              <a:rect l="l" t="t" r="r" b="b"/>
              <a:pathLst>
                <a:path w="2014" h="1916" extrusionOk="0">
                  <a:moveTo>
                    <a:pt x="1954" y="0"/>
                  </a:moveTo>
                  <a:cubicBezTo>
                    <a:pt x="1954" y="0"/>
                    <a:pt x="639" y="551"/>
                    <a:pt x="172" y="1023"/>
                  </a:cubicBezTo>
                  <a:cubicBezTo>
                    <a:pt x="172" y="1023"/>
                    <a:pt x="0" y="1583"/>
                    <a:pt x="0" y="1884"/>
                  </a:cubicBezTo>
                  <a:cubicBezTo>
                    <a:pt x="0" y="2185"/>
                    <a:pt x="2014" y="236"/>
                    <a:pt x="2014" y="236"/>
                  </a:cubicBezTo>
                  <a:lnTo>
                    <a:pt x="1837" y="208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82;p17">
              <a:extLst>
                <a:ext uri="{FF2B5EF4-FFF2-40B4-BE49-F238E27FC236}">
                  <a16:creationId xmlns:a16="http://schemas.microsoft.com/office/drawing/2014/main" id="{22FBE21C-CF4B-0E2E-8A0B-12CD1F082502}"/>
                </a:ext>
              </a:extLst>
            </p:cNvPr>
            <p:cNvSpPr/>
            <p:nvPr/>
          </p:nvSpPr>
          <p:spPr>
            <a:xfrm>
              <a:off x="1151583" y="2951414"/>
              <a:ext cx="1112797" cy="943998"/>
            </a:xfrm>
            <a:custGeom>
              <a:avLst/>
              <a:gdLst/>
              <a:ahLst/>
              <a:cxnLst/>
              <a:rect l="l" t="t" r="r" b="b"/>
              <a:pathLst>
                <a:path w="5920" h="5022" extrusionOk="0">
                  <a:moveTo>
                    <a:pt x="5920" y="1499"/>
                  </a:moveTo>
                  <a:lnTo>
                    <a:pt x="5056" y="2439"/>
                  </a:lnTo>
                  <a:lnTo>
                    <a:pt x="4511" y="3033"/>
                  </a:lnTo>
                  <a:lnTo>
                    <a:pt x="3760" y="3850"/>
                  </a:lnTo>
                  <a:lnTo>
                    <a:pt x="3306" y="4344"/>
                  </a:lnTo>
                  <a:lnTo>
                    <a:pt x="3306" y="4921"/>
                  </a:lnTo>
                  <a:cubicBezTo>
                    <a:pt x="1576" y="5382"/>
                    <a:pt x="346" y="4113"/>
                    <a:pt x="346" y="4113"/>
                  </a:cubicBezTo>
                  <a:cubicBezTo>
                    <a:pt x="346" y="4113"/>
                    <a:pt x="285" y="3892"/>
                    <a:pt x="213" y="3620"/>
                  </a:cubicBezTo>
                  <a:cubicBezTo>
                    <a:pt x="183" y="3507"/>
                    <a:pt x="152" y="3384"/>
                    <a:pt x="122" y="3265"/>
                  </a:cubicBezTo>
                  <a:cubicBezTo>
                    <a:pt x="62" y="3025"/>
                    <a:pt x="12" y="2800"/>
                    <a:pt x="0" y="2691"/>
                  </a:cubicBezTo>
                  <a:cubicBezTo>
                    <a:pt x="-1" y="2683"/>
                    <a:pt x="1" y="2669"/>
                    <a:pt x="5" y="2649"/>
                  </a:cubicBezTo>
                  <a:cubicBezTo>
                    <a:pt x="52" y="2412"/>
                    <a:pt x="435" y="1393"/>
                    <a:pt x="884" y="1191"/>
                  </a:cubicBezTo>
                  <a:cubicBezTo>
                    <a:pt x="1568" y="883"/>
                    <a:pt x="2422" y="0"/>
                    <a:pt x="2422" y="0"/>
                  </a:cubicBezTo>
                  <a:lnTo>
                    <a:pt x="2998" y="0"/>
                  </a:lnTo>
                  <a:lnTo>
                    <a:pt x="4037" y="576"/>
                  </a:lnTo>
                  <a:cubicBezTo>
                    <a:pt x="4037" y="576"/>
                    <a:pt x="4119" y="691"/>
                    <a:pt x="4233" y="815"/>
                  </a:cubicBezTo>
                  <a:cubicBezTo>
                    <a:pt x="4269" y="853"/>
                    <a:pt x="4308" y="893"/>
                    <a:pt x="4349" y="930"/>
                  </a:cubicBezTo>
                  <a:cubicBezTo>
                    <a:pt x="4395" y="971"/>
                    <a:pt x="4443" y="1010"/>
                    <a:pt x="4490" y="1041"/>
                  </a:cubicBezTo>
                  <a:cubicBezTo>
                    <a:pt x="4559" y="1086"/>
                    <a:pt x="4628" y="1115"/>
                    <a:pt x="4690" y="1115"/>
                  </a:cubicBezTo>
                  <a:cubicBezTo>
                    <a:pt x="4714" y="1115"/>
                    <a:pt x="4743" y="1117"/>
                    <a:pt x="4776" y="1123"/>
                  </a:cubicBezTo>
                  <a:cubicBezTo>
                    <a:pt x="4850" y="1135"/>
                    <a:pt x="4946" y="1160"/>
                    <a:pt x="5051" y="1190"/>
                  </a:cubicBezTo>
                  <a:cubicBezTo>
                    <a:pt x="5098" y="1204"/>
                    <a:pt x="5147" y="1220"/>
                    <a:pt x="5198" y="1236"/>
                  </a:cubicBezTo>
                  <a:cubicBezTo>
                    <a:pt x="5545" y="1349"/>
                    <a:pt x="5920" y="1499"/>
                    <a:pt x="5920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483;p17">
              <a:extLst>
                <a:ext uri="{FF2B5EF4-FFF2-40B4-BE49-F238E27FC236}">
                  <a16:creationId xmlns:a16="http://schemas.microsoft.com/office/drawing/2014/main" id="{11D306E3-C1EB-1AB8-0755-877D76F6222C}"/>
                </a:ext>
              </a:extLst>
            </p:cNvPr>
            <p:cNvSpPr/>
            <p:nvPr/>
          </p:nvSpPr>
          <p:spPr>
            <a:xfrm>
              <a:off x="1151583" y="3104611"/>
              <a:ext cx="977081" cy="790800"/>
            </a:xfrm>
            <a:custGeom>
              <a:avLst/>
              <a:gdLst/>
              <a:ahLst/>
              <a:cxnLst/>
              <a:rect l="l" t="t" r="r" b="b"/>
              <a:pathLst>
                <a:path w="5198" h="4207" extrusionOk="0">
                  <a:moveTo>
                    <a:pt x="5198" y="421"/>
                  </a:moveTo>
                  <a:lnTo>
                    <a:pt x="4511" y="2218"/>
                  </a:lnTo>
                  <a:lnTo>
                    <a:pt x="3760" y="3035"/>
                  </a:lnTo>
                  <a:lnTo>
                    <a:pt x="3306" y="3529"/>
                  </a:lnTo>
                  <a:lnTo>
                    <a:pt x="3306" y="4106"/>
                  </a:lnTo>
                  <a:cubicBezTo>
                    <a:pt x="1576" y="4567"/>
                    <a:pt x="346" y="3298"/>
                    <a:pt x="346" y="3298"/>
                  </a:cubicBezTo>
                  <a:cubicBezTo>
                    <a:pt x="346" y="3298"/>
                    <a:pt x="285" y="3077"/>
                    <a:pt x="213" y="2805"/>
                  </a:cubicBezTo>
                  <a:cubicBezTo>
                    <a:pt x="183" y="2692"/>
                    <a:pt x="152" y="2569"/>
                    <a:pt x="122" y="2450"/>
                  </a:cubicBezTo>
                  <a:cubicBezTo>
                    <a:pt x="62" y="2210"/>
                    <a:pt x="12" y="1985"/>
                    <a:pt x="0" y="1876"/>
                  </a:cubicBezTo>
                  <a:cubicBezTo>
                    <a:pt x="-1" y="1868"/>
                    <a:pt x="1" y="1854"/>
                    <a:pt x="5" y="1834"/>
                  </a:cubicBezTo>
                  <a:cubicBezTo>
                    <a:pt x="548" y="2594"/>
                    <a:pt x="2684" y="2842"/>
                    <a:pt x="2759" y="2742"/>
                  </a:cubicBezTo>
                  <a:cubicBezTo>
                    <a:pt x="2845" y="2627"/>
                    <a:pt x="2673" y="1925"/>
                    <a:pt x="2698" y="1672"/>
                  </a:cubicBezTo>
                  <a:cubicBezTo>
                    <a:pt x="2718" y="1459"/>
                    <a:pt x="3862" y="353"/>
                    <a:pt x="4233" y="0"/>
                  </a:cubicBezTo>
                  <a:cubicBezTo>
                    <a:pt x="4269" y="38"/>
                    <a:pt x="4308" y="78"/>
                    <a:pt x="4349" y="115"/>
                  </a:cubicBezTo>
                  <a:cubicBezTo>
                    <a:pt x="4395" y="156"/>
                    <a:pt x="4443" y="195"/>
                    <a:pt x="4490" y="226"/>
                  </a:cubicBezTo>
                  <a:cubicBezTo>
                    <a:pt x="4559" y="271"/>
                    <a:pt x="4628" y="300"/>
                    <a:pt x="4690" y="300"/>
                  </a:cubicBezTo>
                  <a:cubicBezTo>
                    <a:pt x="4714" y="300"/>
                    <a:pt x="4743" y="302"/>
                    <a:pt x="4776" y="308"/>
                  </a:cubicBezTo>
                  <a:cubicBezTo>
                    <a:pt x="4850" y="320"/>
                    <a:pt x="4946" y="345"/>
                    <a:pt x="5051" y="375"/>
                  </a:cubicBezTo>
                  <a:cubicBezTo>
                    <a:pt x="5098" y="389"/>
                    <a:pt x="5147" y="405"/>
                    <a:pt x="5198" y="4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484;p17">
              <a:extLst>
                <a:ext uri="{FF2B5EF4-FFF2-40B4-BE49-F238E27FC236}">
                  <a16:creationId xmlns:a16="http://schemas.microsoft.com/office/drawing/2014/main" id="{E37FA46F-B4A1-15E7-4544-A115AF977A8B}"/>
                </a:ext>
              </a:extLst>
            </p:cNvPr>
            <p:cNvSpPr/>
            <p:nvPr/>
          </p:nvSpPr>
          <p:spPr>
            <a:xfrm>
              <a:off x="1174516" y="3565142"/>
              <a:ext cx="598504" cy="330268"/>
            </a:xfrm>
            <a:custGeom>
              <a:avLst/>
              <a:gdLst/>
              <a:ahLst/>
              <a:cxnLst/>
              <a:rect l="l" t="t" r="r" b="b"/>
              <a:pathLst>
                <a:path w="3184" h="1757" extrusionOk="0">
                  <a:moveTo>
                    <a:pt x="3184" y="1079"/>
                  </a:moveTo>
                  <a:lnTo>
                    <a:pt x="3184" y="1656"/>
                  </a:lnTo>
                  <a:cubicBezTo>
                    <a:pt x="1454" y="2117"/>
                    <a:pt x="224" y="848"/>
                    <a:pt x="224" y="848"/>
                  </a:cubicBezTo>
                  <a:cubicBezTo>
                    <a:pt x="224" y="848"/>
                    <a:pt x="163" y="627"/>
                    <a:pt x="91" y="355"/>
                  </a:cubicBezTo>
                  <a:cubicBezTo>
                    <a:pt x="61" y="242"/>
                    <a:pt x="30" y="119"/>
                    <a:pt x="0" y="0"/>
                  </a:cubicBezTo>
                  <a:cubicBezTo>
                    <a:pt x="553" y="310"/>
                    <a:pt x="2059" y="1089"/>
                    <a:pt x="3184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485;p17">
              <a:extLst>
                <a:ext uri="{FF2B5EF4-FFF2-40B4-BE49-F238E27FC236}">
                  <a16:creationId xmlns:a16="http://schemas.microsoft.com/office/drawing/2014/main" id="{25EB1B6E-2C33-5E53-AD7B-04ED09B0F4D9}"/>
                </a:ext>
              </a:extLst>
            </p:cNvPr>
            <p:cNvSpPr/>
            <p:nvPr/>
          </p:nvSpPr>
          <p:spPr>
            <a:xfrm>
              <a:off x="1504970" y="2951414"/>
              <a:ext cx="464104" cy="373501"/>
            </a:xfrm>
            <a:custGeom>
              <a:avLst/>
              <a:gdLst/>
              <a:ahLst/>
              <a:cxnLst/>
              <a:rect l="l" t="t" r="r" b="b"/>
              <a:pathLst>
                <a:path w="2469" h="1987" extrusionOk="0">
                  <a:moveTo>
                    <a:pt x="1324" y="1902"/>
                  </a:moveTo>
                  <a:cubicBezTo>
                    <a:pt x="709" y="2210"/>
                    <a:pt x="-104" y="1623"/>
                    <a:pt x="11" y="1123"/>
                  </a:cubicBezTo>
                  <a:cubicBezTo>
                    <a:pt x="103" y="724"/>
                    <a:pt x="631" y="332"/>
                    <a:pt x="1045" y="0"/>
                  </a:cubicBezTo>
                  <a:lnTo>
                    <a:pt x="1118" y="0"/>
                  </a:lnTo>
                  <a:lnTo>
                    <a:pt x="2156" y="576"/>
                  </a:lnTo>
                  <a:cubicBezTo>
                    <a:pt x="2156" y="576"/>
                    <a:pt x="2298" y="774"/>
                    <a:pt x="2469" y="929"/>
                  </a:cubicBezTo>
                  <a:cubicBezTo>
                    <a:pt x="2237" y="1217"/>
                    <a:pt x="1796" y="1666"/>
                    <a:pt x="1324" y="1902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486;p17">
              <a:extLst>
                <a:ext uri="{FF2B5EF4-FFF2-40B4-BE49-F238E27FC236}">
                  <a16:creationId xmlns:a16="http://schemas.microsoft.com/office/drawing/2014/main" id="{59C30109-F0C2-B53A-7F95-B45FEF49F9C4}"/>
                </a:ext>
              </a:extLst>
            </p:cNvPr>
            <p:cNvSpPr/>
            <p:nvPr/>
          </p:nvSpPr>
          <p:spPr>
            <a:xfrm>
              <a:off x="1191621" y="3147092"/>
              <a:ext cx="910351" cy="748319"/>
            </a:xfrm>
            <a:custGeom>
              <a:avLst/>
              <a:gdLst/>
              <a:ahLst/>
              <a:cxnLst/>
              <a:rect l="l" t="t" r="r" b="b"/>
              <a:pathLst>
                <a:path w="4843" h="3981" extrusionOk="0">
                  <a:moveTo>
                    <a:pt x="4843" y="1398"/>
                  </a:moveTo>
                  <a:lnTo>
                    <a:pt x="3547" y="2809"/>
                  </a:lnTo>
                  <a:lnTo>
                    <a:pt x="3093" y="3303"/>
                  </a:lnTo>
                  <a:lnTo>
                    <a:pt x="3093" y="3880"/>
                  </a:lnTo>
                  <a:cubicBezTo>
                    <a:pt x="1363" y="4341"/>
                    <a:pt x="133" y="3072"/>
                    <a:pt x="133" y="3072"/>
                  </a:cubicBezTo>
                  <a:cubicBezTo>
                    <a:pt x="133" y="3072"/>
                    <a:pt x="72" y="2851"/>
                    <a:pt x="0" y="2579"/>
                  </a:cubicBezTo>
                  <a:cubicBezTo>
                    <a:pt x="1238" y="3341"/>
                    <a:pt x="2991" y="2809"/>
                    <a:pt x="2991" y="2809"/>
                  </a:cubicBezTo>
                  <a:cubicBezTo>
                    <a:pt x="2991" y="2809"/>
                    <a:pt x="2948" y="1771"/>
                    <a:pt x="2899" y="1571"/>
                  </a:cubicBezTo>
                  <a:cubicBezTo>
                    <a:pt x="2857" y="1400"/>
                    <a:pt x="3945" y="323"/>
                    <a:pt x="4277" y="0"/>
                  </a:cubicBezTo>
                  <a:cubicBezTo>
                    <a:pt x="4346" y="45"/>
                    <a:pt x="4415" y="74"/>
                    <a:pt x="4477" y="74"/>
                  </a:cubicBezTo>
                  <a:cubicBezTo>
                    <a:pt x="4501" y="74"/>
                    <a:pt x="4530" y="76"/>
                    <a:pt x="4563" y="82"/>
                  </a:cubicBezTo>
                  <a:cubicBezTo>
                    <a:pt x="4637" y="94"/>
                    <a:pt x="4733" y="119"/>
                    <a:pt x="4838" y="149"/>
                  </a:cubicBezTo>
                  <a:lnTo>
                    <a:pt x="4843" y="13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487;p17">
              <a:extLst>
                <a:ext uri="{FF2B5EF4-FFF2-40B4-BE49-F238E27FC236}">
                  <a16:creationId xmlns:a16="http://schemas.microsoft.com/office/drawing/2014/main" id="{7A5003FF-0A72-3BDE-455D-B3B03B143A7C}"/>
                </a:ext>
              </a:extLst>
            </p:cNvPr>
            <p:cNvSpPr/>
            <p:nvPr/>
          </p:nvSpPr>
          <p:spPr>
            <a:xfrm>
              <a:off x="1808169" y="3162506"/>
              <a:ext cx="456209" cy="512601"/>
            </a:xfrm>
            <a:custGeom>
              <a:avLst/>
              <a:gdLst/>
              <a:ahLst/>
              <a:cxnLst/>
              <a:rect l="l" t="t" r="r" b="b"/>
              <a:pathLst>
                <a:path w="2427" h="2727" extrusionOk="0">
                  <a:moveTo>
                    <a:pt x="2427" y="376"/>
                  </a:moveTo>
                  <a:lnTo>
                    <a:pt x="1499" y="1386"/>
                  </a:lnTo>
                  <a:lnTo>
                    <a:pt x="1256" y="1650"/>
                  </a:lnTo>
                  <a:lnTo>
                    <a:pt x="398" y="2584"/>
                  </a:lnTo>
                  <a:lnTo>
                    <a:pt x="267" y="2727"/>
                  </a:lnTo>
                  <a:cubicBezTo>
                    <a:pt x="52" y="2347"/>
                    <a:pt x="-23" y="1744"/>
                    <a:pt x="5" y="1491"/>
                  </a:cubicBezTo>
                  <a:cubicBezTo>
                    <a:pt x="37" y="1199"/>
                    <a:pt x="988" y="280"/>
                    <a:pt x="1283" y="0"/>
                  </a:cubicBezTo>
                  <a:cubicBezTo>
                    <a:pt x="1628" y="57"/>
                    <a:pt x="2427" y="376"/>
                    <a:pt x="2427" y="376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488;p17">
              <a:extLst>
                <a:ext uri="{FF2B5EF4-FFF2-40B4-BE49-F238E27FC236}">
                  <a16:creationId xmlns:a16="http://schemas.microsoft.com/office/drawing/2014/main" id="{68745204-BB7C-65E0-8D2A-31443B2CB028}"/>
                </a:ext>
              </a:extLst>
            </p:cNvPr>
            <p:cNvSpPr/>
            <p:nvPr/>
          </p:nvSpPr>
          <p:spPr>
            <a:xfrm>
              <a:off x="2011179" y="2664193"/>
              <a:ext cx="927456" cy="807342"/>
            </a:xfrm>
            <a:custGeom>
              <a:avLst/>
              <a:gdLst/>
              <a:ahLst/>
              <a:cxnLst/>
              <a:rect l="l" t="t" r="r" b="b"/>
              <a:pathLst>
                <a:path w="4934" h="4295" extrusionOk="0">
                  <a:moveTo>
                    <a:pt x="4929" y="3039"/>
                  </a:moveTo>
                  <a:cubicBezTo>
                    <a:pt x="4871" y="3495"/>
                    <a:pt x="3969" y="4027"/>
                    <a:pt x="3337" y="4063"/>
                  </a:cubicBezTo>
                  <a:cubicBezTo>
                    <a:pt x="3331" y="4063"/>
                    <a:pt x="3323" y="4063"/>
                    <a:pt x="3316" y="4064"/>
                  </a:cubicBezTo>
                  <a:cubicBezTo>
                    <a:pt x="2836" y="4095"/>
                    <a:pt x="597" y="4320"/>
                    <a:pt x="0" y="4292"/>
                  </a:cubicBezTo>
                  <a:lnTo>
                    <a:pt x="75" y="4044"/>
                  </a:lnTo>
                  <a:lnTo>
                    <a:pt x="478" y="2718"/>
                  </a:lnTo>
                  <a:cubicBezTo>
                    <a:pt x="1124" y="2889"/>
                    <a:pt x="3300" y="3041"/>
                    <a:pt x="3494" y="2761"/>
                  </a:cubicBezTo>
                  <a:cubicBezTo>
                    <a:pt x="3751" y="2390"/>
                    <a:pt x="3719" y="13"/>
                    <a:pt x="3719" y="13"/>
                  </a:cubicBezTo>
                  <a:lnTo>
                    <a:pt x="4204" y="4"/>
                  </a:lnTo>
                  <a:lnTo>
                    <a:pt x="4445" y="0"/>
                  </a:lnTo>
                  <a:cubicBezTo>
                    <a:pt x="4445" y="0"/>
                    <a:pt x="4987" y="2583"/>
                    <a:pt x="4929" y="3039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89;p17">
              <a:extLst>
                <a:ext uri="{FF2B5EF4-FFF2-40B4-BE49-F238E27FC236}">
                  <a16:creationId xmlns:a16="http://schemas.microsoft.com/office/drawing/2014/main" id="{ECBD7D91-0C75-68B1-A56A-E78FCDC86D6F}"/>
                </a:ext>
              </a:extLst>
            </p:cNvPr>
            <p:cNvSpPr/>
            <p:nvPr/>
          </p:nvSpPr>
          <p:spPr>
            <a:xfrm>
              <a:off x="2488628" y="2264376"/>
              <a:ext cx="361283" cy="425006"/>
            </a:xfrm>
            <a:custGeom>
              <a:avLst/>
              <a:gdLst/>
              <a:ahLst/>
              <a:cxnLst/>
              <a:rect l="l" t="t" r="r" b="b"/>
              <a:pathLst>
                <a:path w="1922" h="2261" extrusionOk="0">
                  <a:moveTo>
                    <a:pt x="1915" y="1654"/>
                  </a:moveTo>
                  <a:lnTo>
                    <a:pt x="1826" y="1834"/>
                  </a:lnTo>
                  <a:lnTo>
                    <a:pt x="1876" y="2144"/>
                  </a:lnTo>
                  <a:lnTo>
                    <a:pt x="1339" y="2227"/>
                  </a:lnTo>
                  <a:lnTo>
                    <a:pt x="1179" y="2261"/>
                  </a:lnTo>
                  <a:cubicBezTo>
                    <a:pt x="1168" y="2218"/>
                    <a:pt x="1151" y="2177"/>
                    <a:pt x="1148" y="2169"/>
                  </a:cubicBezTo>
                  <a:cubicBezTo>
                    <a:pt x="1148" y="2167"/>
                    <a:pt x="1148" y="2167"/>
                    <a:pt x="1148" y="2167"/>
                  </a:cubicBezTo>
                  <a:lnTo>
                    <a:pt x="1148" y="2167"/>
                  </a:lnTo>
                  <a:cubicBezTo>
                    <a:pt x="1148" y="2167"/>
                    <a:pt x="1016" y="2158"/>
                    <a:pt x="873" y="2116"/>
                  </a:cubicBezTo>
                  <a:cubicBezTo>
                    <a:pt x="823" y="2101"/>
                    <a:pt x="771" y="2082"/>
                    <a:pt x="723" y="2057"/>
                  </a:cubicBezTo>
                  <a:cubicBezTo>
                    <a:pt x="651" y="2021"/>
                    <a:pt x="588" y="1972"/>
                    <a:pt x="552" y="1909"/>
                  </a:cubicBezTo>
                  <a:cubicBezTo>
                    <a:pt x="534" y="1876"/>
                    <a:pt x="515" y="1842"/>
                    <a:pt x="496" y="1809"/>
                  </a:cubicBezTo>
                  <a:cubicBezTo>
                    <a:pt x="437" y="1710"/>
                    <a:pt x="371" y="1616"/>
                    <a:pt x="281" y="1544"/>
                  </a:cubicBezTo>
                  <a:cubicBezTo>
                    <a:pt x="250" y="1519"/>
                    <a:pt x="217" y="1496"/>
                    <a:pt x="185" y="1472"/>
                  </a:cubicBezTo>
                  <a:cubicBezTo>
                    <a:pt x="153" y="1448"/>
                    <a:pt x="122" y="1424"/>
                    <a:pt x="93" y="1395"/>
                  </a:cubicBezTo>
                  <a:cubicBezTo>
                    <a:pt x="42" y="1344"/>
                    <a:pt x="3" y="1277"/>
                    <a:pt x="0" y="1205"/>
                  </a:cubicBezTo>
                  <a:cubicBezTo>
                    <a:pt x="0" y="1197"/>
                    <a:pt x="0" y="1189"/>
                    <a:pt x="1" y="1181"/>
                  </a:cubicBezTo>
                  <a:cubicBezTo>
                    <a:pt x="2" y="1174"/>
                    <a:pt x="3" y="1167"/>
                    <a:pt x="5" y="1161"/>
                  </a:cubicBezTo>
                  <a:cubicBezTo>
                    <a:pt x="6" y="1158"/>
                    <a:pt x="8" y="1157"/>
                    <a:pt x="9" y="1155"/>
                  </a:cubicBezTo>
                  <a:cubicBezTo>
                    <a:pt x="10" y="1153"/>
                    <a:pt x="11" y="1151"/>
                    <a:pt x="13" y="1151"/>
                  </a:cubicBezTo>
                  <a:cubicBezTo>
                    <a:pt x="20" y="1143"/>
                    <a:pt x="31" y="1139"/>
                    <a:pt x="42" y="1139"/>
                  </a:cubicBezTo>
                  <a:cubicBezTo>
                    <a:pt x="48" y="1138"/>
                    <a:pt x="56" y="1138"/>
                    <a:pt x="62" y="1139"/>
                  </a:cubicBezTo>
                  <a:lnTo>
                    <a:pt x="63" y="1139"/>
                  </a:lnTo>
                  <a:cubicBezTo>
                    <a:pt x="65" y="1139"/>
                    <a:pt x="67" y="1139"/>
                    <a:pt x="69" y="1139"/>
                  </a:cubicBezTo>
                  <a:cubicBezTo>
                    <a:pt x="292" y="1170"/>
                    <a:pt x="504" y="1278"/>
                    <a:pt x="659" y="1441"/>
                  </a:cubicBezTo>
                  <a:cubicBezTo>
                    <a:pt x="659" y="1441"/>
                    <a:pt x="596" y="28"/>
                    <a:pt x="682" y="6"/>
                  </a:cubicBezTo>
                  <a:cubicBezTo>
                    <a:pt x="713" y="-2"/>
                    <a:pt x="742" y="-1"/>
                    <a:pt x="766" y="3"/>
                  </a:cubicBezTo>
                  <a:cubicBezTo>
                    <a:pt x="806" y="10"/>
                    <a:pt x="831" y="27"/>
                    <a:pt x="831" y="27"/>
                  </a:cubicBezTo>
                  <a:cubicBezTo>
                    <a:pt x="831" y="27"/>
                    <a:pt x="1007" y="988"/>
                    <a:pt x="1043" y="1017"/>
                  </a:cubicBezTo>
                  <a:cubicBezTo>
                    <a:pt x="1068" y="1037"/>
                    <a:pt x="1100" y="596"/>
                    <a:pt x="1137" y="320"/>
                  </a:cubicBezTo>
                  <a:cubicBezTo>
                    <a:pt x="1152" y="208"/>
                    <a:pt x="1168" y="124"/>
                    <a:pt x="1185" y="108"/>
                  </a:cubicBezTo>
                  <a:cubicBezTo>
                    <a:pt x="1202" y="91"/>
                    <a:pt x="1232" y="89"/>
                    <a:pt x="1268" y="95"/>
                  </a:cubicBezTo>
                  <a:cubicBezTo>
                    <a:pt x="1300" y="99"/>
                    <a:pt x="1336" y="110"/>
                    <a:pt x="1368" y="122"/>
                  </a:cubicBezTo>
                  <a:cubicBezTo>
                    <a:pt x="1423" y="141"/>
                    <a:pt x="1468" y="164"/>
                    <a:pt x="1468" y="164"/>
                  </a:cubicBezTo>
                  <a:cubicBezTo>
                    <a:pt x="1468" y="164"/>
                    <a:pt x="1480" y="163"/>
                    <a:pt x="1499" y="161"/>
                  </a:cubicBezTo>
                  <a:cubicBezTo>
                    <a:pt x="1524" y="159"/>
                    <a:pt x="1561" y="157"/>
                    <a:pt x="1602" y="158"/>
                  </a:cubicBezTo>
                  <a:cubicBezTo>
                    <a:pt x="1628" y="158"/>
                    <a:pt x="1655" y="159"/>
                    <a:pt x="1679" y="163"/>
                  </a:cubicBezTo>
                  <a:cubicBezTo>
                    <a:pt x="1769" y="175"/>
                    <a:pt x="1962" y="1517"/>
                    <a:pt x="1915" y="1654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490;p17">
              <a:extLst>
                <a:ext uri="{FF2B5EF4-FFF2-40B4-BE49-F238E27FC236}">
                  <a16:creationId xmlns:a16="http://schemas.microsoft.com/office/drawing/2014/main" id="{8614A5B8-CA19-62D8-1F0C-8A6E12AF239C}"/>
                </a:ext>
              </a:extLst>
            </p:cNvPr>
            <p:cNvSpPr/>
            <p:nvPr/>
          </p:nvSpPr>
          <p:spPr>
            <a:xfrm>
              <a:off x="2702352" y="2281670"/>
              <a:ext cx="147558" cy="390983"/>
            </a:xfrm>
            <a:custGeom>
              <a:avLst/>
              <a:gdLst/>
              <a:ahLst/>
              <a:cxnLst/>
              <a:rect l="l" t="t" r="r" b="b"/>
              <a:pathLst>
                <a:path w="785" h="2080" extrusionOk="0">
                  <a:moveTo>
                    <a:pt x="48" y="16"/>
                  </a:moveTo>
                  <a:cubicBezTo>
                    <a:pt x="31" y="32"/>
                    <a:pt x="15" y="116"/>
                    <a:pt x="0" y="228"/>
                  </a:cubicBezTo>
                  <a:cubicBezTo>
                    <a:pt x="66" y="275"/>
                    <a:pt x="153" y="308"/>
                    <a:pt x="211" y="357"/>
                  </a:cubicBezTo>
                  <a:cubicBezTo>
                    <a:pt x="301" y="432"/>
                    <a:pt x="375" y="528"/>
                    <a:pt x="423" y="636"/>
                  </a:cubicBezTo>
                  <a:cubicBezTo>
                    <a:pt x="500" y="812"/>
                    <a:pt x="509" y="1012"/>
                    <a:pt x="497" y="1205"/>
                  </a:cubicBezTo>
                  <a:cubicBezTo>
                    <a:pt x="485" y="1397"/>
                    <a:pt x="454" y="1589"/>
                    <a:pt x="457" y="1781"/>
                  </a:cubicBezTo>
                  <a:cubicBezTo>
                    <a:pt x="458" y="1885"/>
                    <a:pt x="512" y="1978"/>
                    <a:pt x="530" y="2080"/>
                  </a:cubicBezTo>
                  <a:lnTo>
                    <a:pt x="772" y="2050"/>
                  </a:lnTo>
                  <a:lnTo>
                    <a:pt x="689" y="1741"/>
                  </a:lnTo>
                  <a:lnTo>
                    <a:pt x="778" y="1562"/>
                  </a:lnTo>
                  <a:cubicBezTo>
                    <a:pt x="825" y="1425"/>
                    <a:pt x="632" y="83"/>
                    <a:pt x="542" y="71"/>
                  </a:cubicBezTo>
                  <a:cubicBezTo>
                    <a:pt x="518" y="67"/>
                    <a:pt x="491" y="66"/>
                    <a:pt x="465" y="65"/>
                  </a:cubicBezTo>
                  <a:cubicBezTo>
                    <a:pt x="425" y="65"/>
                    <a:pt x="387" y="67"/>
                    <a:pt x="362" y="69"/>
                  </a:cubicBezTo>
                  <a:cubicBezTo>
                    <a:pt x="343" y="71"/>
                    <a:pt x="332" y="72"/>
                    <a:pt x="332" y="72"/>
                  </a:cubicBezTo>
                  <a:cubicBezTo>
                    <a:pt x="332" y="72"/>
                    <a:pt x="286" y="49"/>
                    <a:pt x="231" y="30"/>
                  </a:cubicBezTo>
                  <a:cubicBezTo>
                    <a:pt x="199" y="18"/>
                    <a:pt x="163" y="7"/>
                    <a:pt x="131" y="3"/>
                  </a:cubicBezTo>
                  <a:cubicBezTo>
                    <a:pt x="95" y="-3"/>
                    <a:pt x="65" y="0"/>
                    <a:pt x="48" y="16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491;p17">
              <a:extLst>
                <a:ext uri="{FF2B5EF4-FFF2-40B4-BE49-F238E27FC236}">
                  <a16:creationId xmlns:a16="http://schemas.microsoft.com/office/drawing/2014/main" id="{21F7604A-083F-58A5-E3A4-7FDC81698749}"/>
                </a:ext>
              </a:extLst>
            </p:cNvPr>
            <p:cNvSpPr/>
            <p:nvPr/>
          </p:nvSpPr>
          <p:spPr>
            <a:xfrm>
              <a:off x="2726789" y="2282046"/>
              <a:ext cx="19549" cy="123310"/>
            </a:xfrm>
            <a:custGeom>
              <a:avLst/>
              <a:gdLst/>
              <a:ahLst/>
              <a:cxnLst/>
              <a:rect l="l" t="t" r="r" b="b"/>
              <a:pathLst>
                <a:path w="104" h="656" extrusionOk="0">
                  <a:moveTo>
                    <a:pt x="101" y="28"/>
                  </a:moveTo>
                  <a:cubicBezTo>
                    <a:pt x="102" y="53"/>
                    <a:pt x="104" y="79"/>
                    <a:pt x="104" y="106"/>
                  </a:cubicBezTo>
                  <a:cubicBezTo>
                    <a:pt x="105" y="259"/>
                    <a:pt x="88" y="397"/>
                    <a:pt x="71" y="496"/>
                  </a:cubicBezTo>
                  <a:cubicBezTo>
                    <a:pt x="55" y="590"/>
                    <a:pt x="39" y="649"/>
                    <a:pt x="36" y="656"/>
                  </a:cubicBezTo>
                  <a:cubicBezTo>
                    <a:pt x="35" y="649"/>
                    <a:pt x="27" y="588"/>
                    <a:pt x="20" y="495"/>
                  </a:cubicBezTo>
                  <a:cubicBezTo>
                    <a:pt x="11" y="394"/>
                    <a:pt x="2" y="257"/>
                    <a:pt x="0" y="107"/>
                  </a:cubicBezTo>
                  <a:cubicBezTo>
                    <a:pt x="0" y="70"/>
                    <a:pt x="0" y="35"/>
                    <a:pt x="1" y="0"/>
                  </a:cubicBezTo>
                  <a:cubicBezTo>
                    <a:pt x="33" y="5"/>
                    <a:pt x="69" y="16"/>
                    <a:pt x="101" y="28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492;p17">
              <a:extLst>
                <a:ext uri="{FF2B5EF4-FFF2-40B4-BE49-F238E27FC236}">
                  <a16:creationId xmlns:a16="http://schemas.microsoft.com/office/drawing/2014/main" id="{65D0B624-77BC-50B8-ECAD-D68285952E1E}"/>
                </a:ext>
              </a:extLst>
            </p:cNvPr>
            <p:cNvSpPr/>
            <p:nvPr/>
          </p:nvSpPr>
          <p:spPr>
            <a:xfrm>
              <a:off x="2770398" y="2293888"/>
              <a:ext cx="19549" cy="85152"/>
            </a:xfrm>
            <a:custGeom>
              <a:avLst/>
              <a:gdLst/>
              <a:ahLst/>
              <a:cxnLst/>
              <a:rect l="l" t="t" r="r" b="b"/>
              <a:pathLst>
                <a:path w="104" h="453" extrusionOk="0">
                  <a:moveTo>
                    <a:pt x="103" y="1"/>
                  </a:moveTo>
                  <a:cubicBezTo>
                    <a:pt x="110" y="244"/>
                    <a:pt x="74" y="441"/>
                    <a:pt x="71" y="453"/>
                  </a:cubicBezTo>
                  <a:cubicBezTo>
                    <a:pt x="68" y="441"/>
                    <a:pt x="14" y="248"/>
                    <a:pt x="0" y="4"/>
                  </a:cubicBezTo>
                  <a:cubicBezTo>
                    <a:pt x="25" y="2"/>
                    <a:pt x="63" y="0"/>
                    <a:pt x="103" y="1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493;p17">
              <a:extLst>
                <a:ext uri="{FF2B5EF4-FFF2-40B4-BE49-F238E27FC236}">
                  <a16:creationId xmlns:a16="http://schemas.microsoft.com/office/drawing/2014/main" id="{D9ED0CD3-B773-6089-01AD-21D5A2B7C86D}"/>
                </a:ext>
              </a:extLst>
            </p:cNvPr>
            <p:cNvSpPr/>
            <p:nvPr/>
          </p:nvSpPr>
          <p:spPr>
            <a:xfrm>
              <a:off x="2488628" y="2478288"/>
              <a:ext cx="223499" cy="211093"/>
            </a:xfrm>
            <a:custGeom>
              <a:avLst/>
              <a:gdLst/>
              <a:ahLst/>
              <a:cxnLst/>
              <a:rect l="l" t="t" r="r" b="b"/>
              <a:pathLst>
                <a:path w="1189" h="1123" extrusionOk="0">
                  <a:moveTo>
                    <a:pt x="1179" y="1123"/>
                  </a:moveTo>
                  <a:cubicBezTo>
                    <a:pt x="1168" y="1080"/>
                    <a:pt x="1151" y="1039"/>
                    <a:pt x="1148" y="1031"/>
                  </a:cubicBezTo>
                  <a:cubicBezTo>
                    <a:pt x="1148" y="1029"/>
                    <a:pt x="1148" y="1029"/>
                    <a:pt x="1148" y="1029"/>
                  </a:cubicBezTo>
                  <a:cubicBezTo>
                    <a:pt x="1148" y="1029"/>
                    <a:pt x="1016" y="1020"/>
                    <a:pt x="873" y="978"/>
                  </a:cubicBezTo>
                  <a:cubicBezTo>
                    <a:pt x="823" y="963"/>
                    <a:pt x="771" y="944"/>
                    <a:pt x="723" y="919"/>
                  </a:cubicBezTo>
                  <a:cubicBezTo>
                    <a:pt x="651" y="883"/>
                    <a:pt x="589" y="834"/>
                    <a:pt x="553" y="771"/>
                  </a:cubicBezTo>
                  <a:cubicBezTo>
                    <a:pt x="534" y="738"/>
                    <a:pt x="515" y="704"/>
                    <a:pt x="496" y="671"/>
                  </a:cubicBezTo>
                  <a:cubicBezTo>
                    <a:pt x="437" y="572"/>
                    <a:pt x="371" y="478"/>
                    <a:pt x="281" y="406"/>
                  </a:cubicBezTo>
                  <a:cubicBezTo>
                    <a:pt x="250" y="381"/>
                    <a:pt x="217" y="358"/>
                    <a:pt x="185" y="334"/>
                  </a:cubicBezTo>
                  <a:cubicBezTo>
                    <a:pt x="153" y="310"/>
                    <a:pt x="122" y="285"/>
                    <a:pt x="94" y="257"/>
                  </a:cubicBezTo>
                  <a:cubicBezTo>
                    <a:pt x="43" y="206"/>
                    <a:pt x="3" y="139"/>
                    <a:pt x="0" y="67"/>
                  </a:cubicBezTo>
                  <a:cubicBezTo>
                    <a:pt x="0" y="59"/>
                    <a:pt x="0" y="51"/>
                    <a:pt x="1" y="43"/>
                  </a:cubicBezTo>
                  <a:cubicBezTo>
                    <a:pt x="2" y="36"/>
                    <a:pt x="3" y="29"/>
                    <a:pt x="5" y="23"/>
                  </a:cubicBezTo>
                  <a:cubicBezTo>
                    <a:pt x="6" y="20"/>
                    <a:pt x="7" y="18"/>
                    <a:pt x="9" y="16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20" y="5"/>
                    <a:pt x="30" y="2"/>
                    <a:pt x="42" y="1"/>
                  </a:cubicBezTo>
                  <a:cubicBezTo>
                    <a:pt x="48" y="0"/>
                    <a:pt x="56" y="0"/>
                    <a:pt x="62" y="1"/>
                  </a:cubicBezTo>
                  <a:cubicBezTo>
                    <a:pt x="70" y="17"/>
                    <a:pt x="76" y="32"/>
                    <a:pt x="83" y="47"/>
                  </a:cubicBezTo>
                  <a:cubicBezTo>
                    <a:pt x="142" y="167"/>
                    <a:pt x="264" y="242"/>
                    <a:pt x="358" y="338"/>
                  </a:cubicBezTo>
                  <a:cubicBezTo>
                    <a:pt x="488" y="471"/>
                    <a:pt x="570" y="649"/>
                    <a:pt x="721" y="755"/>
                  </a:cubicBezTo>
                  <a:cubicBezTo>
                    <a:pt x="851" y="844"/>
                    <a:pt x="1011" y="869"/>
                    <a:pt x="1163" y="905"/>
                  </a:cubicBezTo>
                  <a:cubicBezTo>
                    <a:pt x="1211" y="916"/>
                    <a:pt x="1179" y="1123"/>
                    <a:pt x="1179" y="1123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494;p17">
              <a:extLst>
                <a:ext uri="{FF2B5EF4-FFF2-40B4-BE49-F238E27FC236}">
                  <a16:creationId xmlns:a16="http://schemas.microsoft.com/office/drawing/2014/main" id="{0F519287-B8F2-836D-6232-1F66C189D900}"/>
                </a:ext>
              </a:extLst>
            </p:cNvPr>
            <p:cNvSpPr/>
            <p:nvPr/>
          </p:nvSpPr>
          <p:spPr>
            <a:xfrm>
              <a:off x="2675096" y="2540131"/>
              <a:ext cx="97182" cy="76129"/>
            </a:xfrm>
            <a:custGeom>
              <a:avLst/>
              <a:gdLst/>
              <a:ahLst/>
              <a:cxnLst/>
              <a:rect l="l" t="t" r="r" b="b"/>
              <a:pathLst>
                <a:path w="517" h="405" extrusionOk="0">
                  <a:moveTo>
                    <a:pt x="517" y="405"/>
                  </a:moveTo>
                  <a:cubicBezTo>
                    <a:pt x="517" y="405"/>
                    <a:pt x="516" y="395"/>
                    <a:pt x="514" y="377"/>
                  </a:cubicBezTo>
                  <a:cubicBezTo>
                    <a:pt x="512" y="359"/>
                    <a:pt x="506" y="333"/>
                    <a:pt x="495" y="302"/>
                  </a:cubicBezTo>
                  <a:cubicBezTo>
                    <a:pt x="474" y="240"/>
                    <a:pt x="426" y="157"/>
                    <a:pt x="344" y="94"/>
                  </a:cubicBezTo>
                  <a:cubicBezTo>
                    <a:pt x="263" y="31"/>
                    <a:pt x="171" y="6"/>
                    <a:pt x="105" y="1"/>
                  </a:cubicBezTo>
                  <a:cubicBezTo>
                    <a:pt x="72" y="-1"/>
                    <a:pt x="46" y="-1"/>
                    <a:pt x="28" y="2"/>
                  </a:cubicBezTo>
                  <a:cubicBezTo>
                    <a:pt x="10" y="4"/>
                    <a:pt x="0" y="6"/>
                    <a:pt x="0" y="6"/>
                  </a:cubicBezTo>
                  <a:cubicBezTo>
                    <a:pt x="0" y="6"/>
                    <a:pt x="10" y="11"/>
                    <a:pt x="26" y="17"/>
                  </a:cubicBezTo>
                  <a:cubicBezTo>
                    <a:pt x="42" y="24"/>
                    <a:pt x="65" y="35"/>
                    <a:pt x="92" y="49"/>
                  </a:cubicBezTo>
                  <a:cubicBezTo>
                    <a:pt x="147" y="77"/>
                    <a:pt x="215" y="119"/>
                    <a:pt x="284" y="172"/>
                  </a:cubicBezTo>
                  <a:cubicBezTo>
                    <a:pt x="353" y="226"/>
                    <a:pt x="412" y="281"/>
                    <a:pt x="452" y="327"/>
                  </a:cubicBezTo>
                  <a:cubicBezTo>
                    <a:pt x="473" y="350"/>
                    <a:pt x="489" y="369"/>
                    <a:pt x="500" y="383"/>
                  </a:cubicBezTo>
                  <a:cubicBezTo>
                    <a:pt x="511" y="397"/>
                    <a:pt x="517" y="405"/>
                    <a:pt x="517" y="40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495;p17">
              <a:extLst>
                <a:ext uri="{FF2B5EF4-FFF2-40B4-BE49-F238E27FC236}">
                  <a16:creationId xmlns:a16="http://schemas.microsoft.com/office/drawing/2014/main" id="{5CC1B5CE-E943-FE89-932B-E293C56F3BBF}"/>
                </a:ext>
              </a:extLst>
            </p:cNvPr>
            <p:cNvSpPr/>
            <p:nvPr/>
          </p:nvSpPr>
          <p:spPr>
            <a:xfrm>
              <a:off x="1790688" y="3162506"/>
              <a:ext cx="310343" cy="525195"/>
            </a:xfrm>
            <a:custGeom>
              <a:avLst/>
              <a:gdLst/>
              <a:ahLst/>
              <a:cxnLst/>
              <a:rect l="l" t="t" r="r" b="b"/>
              <a:pathLst>
                <a:path w="1651" h="2794" extrusionOk="0">
                  <a:moveTo>
                    <a:pt x="1376" y="0"/>
                  </a:moveTo>
                  <a:lnTo>
                    <a:pt x="1651" y="67"/>
                  </a:lnTo>
                  <a:cubicBezTo>
                    <a:pt x="1651" y="67"/>
                    <a:pt x="506" y="1284"/>
                    <a:pt x="506" y="1628"/>
                  </a:cubicBezTo>
                  <a:cubicBezTo>
                    <a:pt x="506" y="1972"/>
                    <a:pt x="588" y="2479"/>
                    <a:pt x="588" y="2479"/>
                  </a:cubicBezTo>
                  <a:lnTo>
                    <a:pt x="298" y="2794"/>
                  </a:lnTo>
                  <a:cubicBezTo>
                    <a:pt x="298" y="2794"/>
                    <a:pt x="-59" y="1972"/>
                    <a:pt x="8" y="1553"/>
                  </a:cubicBezTo>
                  <a:cubicBezTo>
                    <a:pt x="76" y="1134"/>
                    <a:pt x="1376" y="0"/>
                    <a:pt x="1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496;p17">
              <a:extLst>
                <a:ext uri="{FF2B5EF4-FFF2-40B4-BE49-F238E27FC236}">
                  <a16:creationId xmlns:a16="http://schemas.microsoft.com/office/drawing/2014/main" id="{CB990139-CCBD-DFCF-698C-2B546F986345}"/>
                </a:ext>
              </a:extLst>
            </p:cNvPr>
            <p:cNvSpPr/>
            <p:nvPr/>
          </p:nvSpPr>
          <p:spPr>
            <a:xfrm>
              <a:off x="1895576" y="2664193"/>
              <a:ext cx="1043059" cy="964299"/>
            </a:xfrm>
            <a:custGeom>
              <a:avLst/>
              <a:gdLst/>
              <a:ahLst/>
              <a:cxnLst/>
              <a:rect l="l" t="t" r="r" b="b"/>
              <a:pathLst>
                <a:path w="5549" h="5130" extrusionOk="0">
                  <a:moveTo>
                    <a:pt x="5060" y="0"/>
                  </a:moveTo>
                  <a:lnTo>
                    <a:pt x="4819" y="4"/>
                  </a:lnTo>
                  <a:cubicBezTo>
                    <a:pt x="4948" y="714"/>
                    <a:pt x="5362" y="3149"/>
                    <a:pt x="5024" y="3431"/>
                  </a:cubicBezTo>
                  <a:cubicBezTo>
                    <a:pt x="4778" y="3635"/>
                    <a:pt x="1952" y="3994"/>
                    <a:pt x="690" y="4044"/>
                  </a:cubicBezTo>
                  <a:lnTo>
                    <a:pt x="0" y="4922"/>
                  </a:lnTo>
                  <a:lnTo>
                    <a:pt x="30" y="5130"/>
                  </a:lnTo>
                  <a:lnTo>
                    <a:pt x="791" y="4301"/>
                  </a:lnTo>
                  <a:lnTo>
                    <a:pt x="789" y="4295"/>
                  </a:lnTo>
                  <a:cubicBezTo>
                    <a:pt x="1560" y="4285"/>
                    <a:pt x="3490" y="4092"/>
                    <a:pt x="3931" y="4064"/>
                  </a:cubicBezTo>
                  <a:cubicBezTo>
                    <a:pt x="3938" y="4063"/>
                    <a:pt x="3946" y="4063"/>
                    <a:pt x="3952" y="4063"/>
                  </a:cubicBezTo>
                  <a:cubicBezTo>
                    <a:pt x="4584" y="4027"/>
                    <a:pt x="5486" y="3495"/>
                    <a:pt x="5544" y="3039"/>
                  </a:cubicBezTo>
                  <a:cubicBezTo>
                    <a:pt x="5602" y="2583"/>
                    <a:pt x="5060" y="0"/>
                    <a:pt x="5060" y="0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497;p17">
              <a:extLst>
                <a:ext uri="{FF2B5EF4-FFF2-40B4-BE49-F238E27FC236}">
                  <a16:creationId xmlns:a16="http://schemas.microsoft.com/office/drawing/2014/main" id="{5FB9D5B1-9E61-DAFD-A7F2-A03F2583B1ED}"/>
                </a:ext>
              </a:extLst>
            </p:cNvPr>
            <p:cNvSpPr/>
            <p:nvPr/>
          </p:nvSpPr>
          <p:spPr>
            <a:xfrm>
              <a:off x="1143312" y="2306294"/>
              <a:ext cx="498879" cy="723882"/>
            </a:xfrm>
            <a:custGeom>
              <a:avLst/>
              <a:gdLst/>
              <a:ahLst/>
              <a:cxnLst/>
              <a:rect l="l" t="t" r="r" b="b"/>
              <a:pathLst>
                <a:path w="2654" h="3851" extrusionOk="0">
                  <a:moveTo>
                    <a:pt x="2654" y="867"/>
                  </a:moveTo>
                  <a:cubicBezTo>
                    <a:pt x="2573" y="815"/>
                    <a:pt x="2481" y="797"/>
                    <a:pt x="2389" y="807"/>
                  </a:cubicBezTo>
                  <a:cubicBezTo>
                    <a:pt x="2204" y="825"/>
                    <a:pt x="2021" y="952"/>
                    <a:pt x="1930" y="1120"/>
                  </a:cubicBezTo>
                  <a:cubicBezTo>
                    <a:pt x="1793" y="1373"/>
                    <a:pt x="1812" y="1679"/>
                    <a:pt x="1852" y="1964"/>
                  </a:cubicBezTo>
                  <a:cubicBezTo>
                    <a:pt x="1893" y="2249"/>
                    <a:pt x="1953" y="2541"/>
                    <a:pt x="1885" y="2821"/>
                  </a:cubicBezTo>
                  <a:cubicBezTo>
                    <a:pt x="1805" y="3154"/>
                    <a:pt x="1556" y="3420"/>
                    <a:pt x="1303" y="3653"/>
                  </a:cubicBezTo>
                  <a:cubicBezTo>
                    <a:pt x="1437" y="3361"/>
                    <a:pt x="1506" y="3040"/>
                    <a:pt x="1506" y="2718"/>
                  </a:cubicBezTo>
                  <a:cubicBezTo>
                    <a:pt x="1428" y="3058"/>
                    <a:pt x="1253" y="3382"/>
                    <a:pt x="981" y="3598"/>
                  </a:cubicBezTo>
                  <a:cubicBezTo>
                    <a:pt x="709" y="3815"/>
                    <a:pt x="333" y="3912"/>
                    <a:pt x="0" y="3811"/>
                  </a:cubicBezTo>
                  <a:cubicBezTo>
                    <a:pt x="96" y="3697"/>
                    <a:pt x="174" y="3573"/>
                    <a:pt x="236" y="3442"/>
                  </a:cubicBezTo>
                  <a:cubicBezTo>
                    <a:pt x="483" y="2923"/>
                    <a:pt x="492" y="2291"/>
                    <a:pt x="433" y="1706"/>
                  </a:cubicBezTo>
                  <a:cubicBezTo>
                    <a:pt x="393" y="1295"/>
                    <a:pt x="332" y="851"/>
                    <a:pt x="538" y="493"/>
                  </a:cubicBezTo>
                  <a:cubicBezTo>
                    <a:pt x="735" y="148"/>
                    <a:pt x="1160" y="-35"/>
                    <a:pt x="1556" y="6"/>
                  </a:cubicBezTo>
                  <a:cubicBezTo>
                    <a:pt x="1813" y="34"/>
                    <a:pt x="2055" y="146"/>
                    <a:pt x="2255" y="307"/>
                  </a:cubicBezTo>
                  <a:cubicBezTo>
                    <a:pt x="2353" y="385"/>
                    <a:pt x="2450" y="477"/>
                    <a:pt x="2521" y="580"/>
                  </a:cubicBezTo>
                  <a:cubicBezTo>
                    <a:pt x="2561" y="638"/>
                    <a:pt x="2610" y="839"/>
                    <a:pt x="2654" y="867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498;p17">
              <a:extLst>
                <a:ext uri="{FF2B5EF4-FFF2-40B4-BE49-F238E27FC236}">
                  <a16:creationId xmlns:a16="http://schemas.microsoft.com/office/drawing/2014/main" id="{486BF017-3E2A-7712-2C72-A1321E4C395B}"/>
                </a:ext>
              </a:extLst>
            </p:cNvPr>
            <p:cNvSpPr/>
            <p:nvPr/>
          </p:nvSpPr>
          <p:spPr>
            <a:xfrm>
              <a:off x="1187674" y="2306294"/>
              <a:ext cx="454518" cy="647001"/>
            </a:xfrm>
            <a:custGeom>
              <a:avLst/>
              <a:gdLst/>
              <a:ahLst/>
              <a:cxnLst/>
              <a:rect l="l" t="t" r="r" b="b"/>
              <a:pathLst>
                <a:path w="2418" h="3442" extrusionOk="0">
                  <a:moveTo>
                    <a:pt x="2418" y="867"/>
                  </a:moveTo>
                  <a:cubicBezTo>
                    <a:pt x="2337" y="815"/>
                    <a:pt x="2245" y="797"/>
                    <a:pt x="2153" y="807"/>
                  </a:cubicBezTo>
                  <a:cubicBezTo>
                    <a:pt x="2038" y="718"/>
                    <a:pt x="1909" y="664"/>
                    <a:pt x="1764" y="678"/>
                  </a:cubicBezTo>
                  <a:cubicBezTo>
                    <a:pt x="1512" y="702"/>
                    <a:pt x="1324" y="935"/>
                    <a:pt x="1251" y="1178"/>
                  </a:cubicBezTo>
                  <a:cubicBezTo>
                    <a:pt x="1180" y="1421"/>
                    <a:pt x="1194" y="1680"/>
                    <a:pt x="1174" y="1932"/>
                  </a:cubicBezTo>
                  <a:cubicBezTo>
                    <a:pt x="1153" y="2186"/>
                    <a:pt x="1086" y="2454"/>
                    <a:pt x="894" y="2619"/>
                  </a:cubicBezTo>
                  <a:cubicBezTo>
                    <a:pt x="907" y="2402"/>
                    <a:pt x="857" y="2180"/>
                    <a:pt x="750" y="1990"/>
                  </a:cubicBezTo>
                  <a:cubicBezTo>
                    <a:pt x="739" y="2342"/>
                    <a:pt x="675" y="2702"/>
                    <a:pt x="489" y="3001"/>
                  </a:cubicBezTo>
                  <a:cubicBezTo>
                    <a:pt x="373" y="3190"/>
                    <a:pt x="200" y="3350"/>
                    <a:pt x="0" y="3442"/>
                  </a:cubicBezTo>
                  <a:cubicBezTo>
                    <a:pt x="197" y="3031"/>
                    <a:pt x="242" y="2548"/>
                    <a:pt x="224" y="2074"/>
                  </a:cubicBezTo>
                  <a:cubicBezTo>
                    <a:pt x="218" y="1950"/>
                    <a:pt x="209" y="1827"/>
                    <a:pt x="197" y="1706"/>
                  </a:cubicBezTo>
                  <a:cubicBezTo>
                    <a:pt x="157" y="1295"/>
                    <a:pt x="96" y="851"/>
                    <a:pt x="302" y="493"/>
                  </a:cubicBezTo>
                  <a:cubicBezTo>
                    <a:pt x="499" y="148"/>
                    <a:pt x="924" y="-35"/>
                    <a:pt x="1320" y="6"/>
                  </a:cubicBezTo>
                  <a:cubicBezTo>
                    <a:pt x="1532" y="29"/>
                    <a:pt x="1735" y="109"/>
                    <a:pt x="1911" y="228"/>
                  </a:cubicBezTo>
                  <a:cubicBezTo>
                    <a:pt x="1949" y="252"/>
                    <a:pt x="1985" y="279"/>
                    <a:pt x="2019" y="307"/>
                  </a:cubicBezTo>
                  <a:cubicBezTo>
                    <a:pt x="2117" y="385"/>
                    <a:pt x="2214" y="477"/>
                    <a:pt x="2285" y="580"/>
                  </a:cubicBezTo>
                  <a:cubicBezTo>
                    <a:pt x="2325" y="638"/>
                    <a:pt x="2374" y="839"/>
                    <a:pt x="2418" y="867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499;p17">
              <a:extLst>
                <a:ext uri="{FF2B5EF4-FFF2-40B4-BE49-F238E27FC236}">
                  <a16:creationId xmlns:a16="http://schemas.microsoft.com/office/drawing/2014/main" id="{CF13172F-6DEA-B0BD-4313-5245369C9032}"/>
                </a:ext>
              </a:extLst>
            </p:cNvPr>
            <p:cNvSpPr/>
            <p:nvPr/>
          </p:nvSpPr>
          <p:spPr>
            <a:xfrm>
              <a:off x="1216997" y="2306294"/>
              <a:ext cx="329892" cy="389855"/>
            </a:xfrm>
            <a:custGeom>
              <a:avLst/>
              <a:gdLst/>
              <a:ahLst/>
              <a:cxnLst/>
              <a:rect l="l" t="t" r="r" b="b"/>
              <a:pathLst>
                <a:path w="1755" h="2074" extrusionOk="0">
                  <a:moveTo>
                    <a:pt x="1755" y="228"/>
                  </a:moveTo>
                  <a:cubicBezTo>
                    <a:pt x="1609" y="214"/>
                    <a:pt x="1462" y="217"/>
                    <a:pt x="1319" y="247"/>
                  </a:cubicBezTo>
                  <a:cubicBezTo>
                    <a:pt x="1037" y="308"/>
                    <a:pt x="769" y="500"/>
                    <a:pt x="687" y="776"/>
                  </a:cubicBezTo>
                  <a:cubicBezTo>
                    <a:pt x="652" y="894"/>
                    <a:pt x="652" y="1019"/>
                    <a:pt x="636" y="1140"/>
                  </a:cubicBezTo>
                  <a:cubicBezTo>
                    <a:pt x="603" y="1386"/>
                    <a:pt x="503" y="1621"/>
                    <a:pt x="348" y="1813"/>
                  </a:cubicBezTo>
                  <a:cubicBezTo>
                    <a:pt x="353" y="1644"/>
                    <a:pt x="320" y="1473"/>
                    <a:pt x="252" y="1319"/>
                  </a:cubicBezTo>
                  <a:cubicBezTo>
                    <a:pt x="251" y="1580"/>
                    <a:pt x="186" y="1841"/>
                    <a:pt x="68" y="2074"/>
                  </a:cubicBezTo>
                  <a:cubicBezTo>
                    <a:pt x="62" y="1950"/>
                    <a:pt x="53" y="1827"/>
                    <a:pt x="41" y="1706"/>
                  </a:cubicBezTo>
                  <a:cubicBezTo>
                    <a:pt x="1" y="1295"/>
                    <a:pt x="-60" y="851"/>
                    <a:pt x="146" y="493"/>
                  </a:cubicBezTo>
                  <a:cubicBezTo>
                    <a:pt x="343" y="148"/>
                    <a:pt x="768" y="-35"/>
                    <a:pt x="1164" y="6"/>
                  </a:cubicBezTo>
                  <a:cubicBezTo>
                    <a:pt x="1376" y="29"/>
                    <a:pt x="1579" y="109"/>
                    <a:pt x="1755" y="228"/>
                  </a:cubicBezTo>
                  <a:close/>
                </a:path>
              </a:pathLst>
            </a:custGeom>
            <a:solidFill>
              <a:srgbClr val="F6653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00;p17">
              <a:extLst>
                <a:ext uri="{FF2B5EF4-FFF2-40B4-BE49-F238E27FC236}">
                  <a16:creationId xmlns:a16="http://schemas.microsoft.com/office/drawing/2014/main" id="{0898DA40-7A95-3892-CF25-6C27500D0A4B}"/>
                </a:ext>
              </a:extLst>
            </p:cNvPr>
            <p:cNvSpPr/>
            <p:nvPr/>
          </p:nvSpPr>
          <p:spPr>
            <a:xfrm>
              <a:off x="1531663" y="2354039"/>
              <a:ext cx="138536" cy="176130"/>
            </a:xfrm>
            <a:custGeom>
              <a:avLst/>
              <a:gdLst/>
              <a:ahLst/>
              <a:cxnLst/>
              <a:rect l="l" t="t" r="r" b="b"/>
              <a:pathLst>
                <a:path w="737" h="937" extrusionOk="0">
                  <a:moveTo>
                    <a:pt x="314" y="59"/>
                  </a:moveTo>
                  <a:cubicBezTo>
                    <a:pt x="109" y="190"/>
                    <a:pt x="-15" y="438"/>
                    <a:pt x="2" y="681"/>
                  </a:cubicBezTo>
                  <a:cubicBezTo>
                    <a:pt x="46" y="1313"/>
                    <a:pt x="773" y="624"/>
                    <a:pt x="736" y="244"/>
                  </a:cubicBezTo>
                  <a:cubicBezTo>
                    <a:pt x="714" y="19"/>
                    <a:pt x="512" y="-69"/>
                    <a:pt x="314" y="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01;p17">
              <a:extLst>
                <a:ext uri="{FF2B5EF4-FFF2-40B4-BE49-F238E27FC236}">
                  <a16:creationId xmlns:a16="http://schemas.microsoft.com/office/drawing/2014/main" id="{39E0DF7C-FCEE-1084-7AF8-7E902B0522F2}"/>
                </a:ext>
              </a:extLst>
            </p:cNvPr>
            <p:cNvSpPr/>
            <p:nvPr/>
          </p:nvSpPr>
          <p:spPr>
            <a:xfrm>
              <a:off x="1567753" y="2388062"/>
              <a:ext cx="292485" cy="622377"/>
            </a:xfrm>
            <a:custGeom>
              <a:avLst/>
              <a:gdLst/>
              <a:ahLst/>
              <a:cxnLst/>
              <a:rect l="l" t="t" r="r" b="b"/>
              <a:pathLst>
                <a:path w="1556" h="3311" extrusionOk="0">
                  <a:moveTo>
                    <a:pt x="1556" y="2277"/>
                  </a:moveTo>
                  <a:lnTo>
                    <a:pt x="995" y="3311"/>
                  </a:lnTo>
                  <a:cubicBezTo>
                    <a:pt x="995" y="3311"/>
                    <a:pt x="841" y="3163"/>
                    <a:pt x="671" y="2994"/>
                  </a:cubicBezTo>
                  <a:cubicBezTo>
                    <a:pt x="670" y="2994"/>
                    <a:pt x="670" y="2993"/>
                    <a:pt x="670" y="2993"/>
                  </a:cubicBezTo>
                  <a:cubicBezTo>
                    <a:pt x="478" y="2801"/>
                    <a:pt x="264" y="2580"/>
                    <a:pt x="226" y="2508"/>
                  </a:cubicBezTo>
                  <a:cubicBezTo>
                    <a:pt x="155" y="2373"/>
                    <a:pt x="-112" y="1115"/>
                    <a:pt x="53" y="691"/>
                  </a:cubicBezTo>
                  <a:cubicBezTo>
                    <a:pt x="217" y="268"/>
                    <a:pt x="637" y="1"/>
                    <a:pt x="637" y="1"/>
                  </a:cubicBezTo>
                  <a:cubicBezTo>
                    <a:pt x="637" y="0"/>
                    <a:pt x="638" y="1"/>
                    <a:pt x="638" y="1"/>
                  </a:cubicBezTo>
                  <a:lnTo>
                    <a:pt x="1026" y="6"/>
                  </a:lnTo>
                  <a:lnTo>
                    <a:pt x="1144" y="512"/>
                  </a:lnTo>
                  <a:lnTo>
                    <a:pt x="1188" y="699"/>
                  </a:lnTo>
                  <a:lnTo>
                    <a:pt x="1189" y="704"/>
                  </a:lnTo>
                  <a:lnTo>
                    <a:pt x="1252" y="975"/>
                  </a:lnTo>
                  <a:lnTo>
                    <a:pt x="1556" y="2277"/>
                  </a:ln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02;p17">
              <a:extLst>
                <a:ext uri="{FF2B5EF4-FFF2-40B4-BE49-F238E27FC236}">
                  <a16:creationId xmlns:a16="http://schemas.microsoft.com/office/drawing/2014/main" id="{2750DD94-8029-F123-E4C8-8C942AF1A4F6}"/>
                </a:ext>
              </a:extLst>
            </p:cNvPr>
            <p:cNvSpPr/>
            <p:nvPr/>
          </p:nvSpPr>
          <p:spPr>
            <a:xfrm>
              <a:off x="2070202" y="2444266"/>
              <a:ext cx="109400" cy="340794"/>
            </a:xfrm>
            <a:custGeom>
              <a:avLst/>
              <a:gdLst/>
              <a:ahLst/>
              <a:cxnLst/>
              <a:rect l="l" t="t" r="r" b="b"/>
              <a:pathLst>
                <a:path w="582" h="1813" extrusionOk="0">
                  <a:moveTo>
                    <a:pt x="494" y="1813"/>
                  </a:moveTo>
                  <a:lnTo>
                    <a:pt x="56" y="204"/>
                  </a:lnTo>
                  <a:lnTo>
                    <a:pt x="25" y="92"/>
                  </a:lnTo>
                  <a:lnTo>
                    <a:pt x="0" y="0"/>
                  </a:lnTo>
                  <a:lnTo>
                    <a:pt x="296" y="22"/>
                  </a:lnTo>
                  <a:cubicBezTo>
                    <a:pt x="296" y="22"/>
                    <a:pt x="577" y="481"/>
                    <a:pt x="582" y="643"/>
                  </a:cubicBezTo>
                  <a:cubicBezTo>
                    <a:pt x="582" y="657"/>
                    <a:pt x="582" y="678"/>
                    <a:pt x="581" y="705"/>
                  </a:cubicBezTo>
                  <a:cubicBezTo>
                    <a:pt x="571" y="976"/>
                    <a:pt x="494" y="1813"/>
                    <a:pt x="494" y="1813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03;p17">
              <a:extLst>
                <a:ext uri="{FF2B5EF4-FFF2-40B4-BE49-F238E27FC236}">
                  <a16:creationId xmlns:a16="http://schemas.microsoft.com/office/drawing/2014/main" id="{F41B4975-3F15-40FD-8E77-CE6CF93B5599}"/>
                </a:ext>
              </a:extLst>
            </p:cNvPr>
            <p:cNvSpPr/>
            <p:nvPr/>
          </p:nvSpPr>
          <p:spPr>
            <a:xfrm>
              <a:off x="1736552" y="2877353"/>
              <a:ext cx="188348" cy="194176"/>
            </a:xfrm>
            <a:custGeom>
              <a:avLst/>
              <a:gdLst/>
              <a:ahLst/>
              <a:cxnLst/>
              <a:rect l="l" t="t" r="r" b="b"/>
              <a:pathLst>
                <a:path w="1002" h="1033" extrusionOk="0">
                  <a:moveTo>
                    <a:pt x="916" y="830"/>
                  </a:moveTo>
                  <a:cubicBezTo>
                    <a:pt x="925" y="591"/>
                    <a:pt x="1002" y="239"/>
                    <a:pt x="1002" y="239"/>
                  </a:cubicBezTo>
                  <a:lnTo>
                    <a:pt x="195" y="0"/>
                  </a:lnTo>
                  <a:cubicBezTo>
                    <a:pt x="195" y="0"/>
                    <a:pt x="171" y="226"/>
                    <a:pt x="137" y="465"/>
                  </a:cubicBezTo>
                  <a:cubicBezTo>
                    <a:pt x="105" y="681"/>
                    <a:pt x="63" y="909"/>
                    <a:pt x="21" y="990"/>
                  </a:cubicBezTo>
                  <a:cubicBezTo>
                    <a:pt x="14" y="1004"/>
                    <a:pt x="6" y="1014"/>
                    <a:pt x="0" y="1018"/>
                  </a:cubicBezTo>
                  <a:lnTo>
                    <a:pt x="947" y="1033"/>
                  </a:lnTo>
                  <a:cubicBezTo>
                    <a:pt x="920" y="1003"/>
                    <a:pt x="913" y="925"/>
                    <a:pt x="916" y="830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04;p17">
              <a:extLst>
                <a:ext uri="{FF2B5EF4-FFF2-40B4-BE49-F238E27FC236}">
                  <a16:creationId xmlns:a16="http://schemas.microsoft.com/office/drawing/2014/main" id="{C7FAC8C3-C8B5-B71D-7AA1-2199F22BDDCF}"/>
                </a:ext>
              </a:extLst>
            </p:cNvPr>
            <p:cNvSpPr/>
            <p:nvPr/>
          </p:nvSpPr>
          <p:spPr>
            <a:xfrm>
              <a:off x="1762304" y="2877353"/>
              <a:ext cx="162596" cy="158461"/>
            </a:xfrm>
            <a:custGeom>
              <a:avLst/>
              <a:gdLst/>
              <a:ahLst/>
              <a:cxnLst/>
              <a:rect l="l" t="t" r="r" b="b"/>
              <a:pathLst>
                <a:path w="865" h="843" extrusionOk="0">
                  <a:moveTo>
                    <a:pt x="0" y="465"/>
                  </a:moveTo>
                  <a:cubicBezTo>
                    <a:pt x="202" y="611"/>
                    <a:pt x="486" y="808"/>
                    <a:pt x="581" y="835"/>
                  </a:cubicBezTo>
                  <a:cubicBezTo>
                    <a:pt x="634" y="849"/>
                    <a:pt x="707" y="844"/>
                    <a:pt x="779" y="830"/>
                  </a:cubicBezTo>
                  <a:cubicBezTo>
                    <a:pt x="788" y="591"/>
                    <a:pt x="865" y="239"/>
                    <a:pt x="865" y="239"/>
                  </a:cubicBezTo>
                  <a:lnTo>
                    <a:pt x="58" y="0"/>
                  </a:lnTo>
                  <a:cubicBezTo>
                    <a:pt x="58" y="0"/>
                    <a:pt x="34" y="226"/>
                    <a:pt x="0" y="465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05;p17">
              <a:extLst>
                <a:ext uri="{FF2B5EF4-FFF2-40B4-BE49-F238E27FC236}">
                  <a16:creationId xmlns:a16="http://schemas.microsoft.com/office/drawing/2014/main" id="{C4F0787B-D061-E1C0-8533-7CA15647AFAF}"/>
                </a:ext>
              </a:extLst>
            </p:cNvPr>
            <p:cNvSpPr/>
            <p:nvPr/>
          </p:nvSpPr>
          <p:spPr>
            <a:xfrm>
              <a:off x="1658732" y="2362498"/>
              <a:ext cx="512977" cy="643806"/>
            </a:xfrm>
            <a:custGeom>
              <a:avLst/>
              <a:gdLst/>
              <a:ahLst/>
              <a:cxnLst/>
              <a:rect l="l" t="t" r="r" b="b"/>
              <a:pathLst>
                <a:path w="2729" h="3425" extrusionOk="0">
                  <a:moveTo>
                    <a:pt x="272" y="574"/>
                  </a:moveTo>
                  <a:cubicBezTo>
                    <a:pt x="663" y="46"/>
                    <a:pt x="1374" y="-152"/>
                    <a:pt x="1969" y="125"/>
                  </a:cubicBezTo>
                  <a:cubicBezTo>
                    <a:pt x="2107" y="190"/>
                    <a:pt x="2219" y="268"/>
                    <a:pt x="2275" y="358"/>
                  </a:cubicBezTo>
                  <a:cubicBezTo>
                    <a:pt x="2498" y="722"/>
                    <a:pt x="2889" y="2099"/>
                    <a:pt x="2658" y="2796"/>
                  </a:cubicBezTo>
                  <a:cubicBezTo>
                    <a:pt x="2426" y="3494"/>
                    <a:pt x="1962" y="3442"/>
                    <a:pt x="1795" y="3409"/>
                  </a:cubicBezTo>
                  <a:cubicBezTo>
                    <a:pt x="1628" y="3376"/>
                    <a:pt x="836" y="3124"/>
                    <a:pt x="638" y="2890"/>
                  </a:cubicBezTo>
                  <a:cubicBezTo>
                    <a:pt x="439" y="2656"/>
                    <a:pt x="-51" y="1402"/>
                    <a:pt x="4" y="1060"/>
                  </a:cubicBezTo>
                  <a:cubicBezTo>
                    <a:pt x="23" y="941"/>
                    <a:pt x="135" y="760"/>
                    <a:pt x="272" y="574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506;p17">
              <a:extLst>
                <a:ext uri="{FF2B5EF4-FFF2-40B4-BE49-F238E27FC236}">
                  <a16:creationId xmlns:a16="http://schemas.microsoft.com/office/drawing/2014/main" id="{141D778E-DB71-A7C1-E190-DA49A2D1C843}"/>
                </a:ext>
              </a:extLst>
            </p:cNvPr>
            <p:cNvSpPr/>
            <p:nvPr/>
          </p:nvSpPr>
          <p:spPr>
            <a:xfrm>
              <a:off x="1647265" y="2344452"/>
              <a:ext cx="512789" cy="643806"/>
            </a:xfrm>
            <a:custGeom>
              <a:avLst/>
              <a:gdLst/>
              <a:ahLst/>
              <a:cxnLst/>
              <a:rect l="l" t="t" r="r" b="b"/>
              <a:pathLst>
                <a:path w="2728" h="3425" extrusionOk="0">
                  <a:moveTo>
                    <a:pt x="273" y="573"/>
                  </a:moveTo>
                  <a:cubicBezTo>
                    <a:pt x="663" y="46"/>
                    <a:pt x="1374" y="-152"/>
                    <a:pt x="1969" y="125"/>
                  </a:cubicBezTo>
                  <a:cubicBezTo>
                    <a:pt x="2107" y="190"/>
                    <a:pt x="2220" y="267"/>
                    <a:pt x="2275" y="358"/>
                  </a:cubicBezTo>
                  <a:cubicBezTo>
                    <a:pt x="2498" y="722"/>
                    <a:pt x="2889" y="2098"/>
                    <a:pt x="2658" y="2796"/>
                  </a:cubicBezTo>
                  <a:cubicBezTo>
                    <a:pt x="2426" y="3494"/>
                    <a:pt x="1962" y="3441"/>
                    <a:pt x="1795" y="3408"/>
                  </a:cubicBezTo>
                  <a:cubicBezTo>
                    <a:pt x="1628" y="3375"/>
                    <a:pt x="836" y="3123"/>
                    <a:pt x="638" y="2889"/>
                  </a:cubicBezTo>
                  <a:cubicBezTo>
                    <a:pt x="440" y="2655"/>
                    <a:pt x="-51" y="1402"/>
                    <a:pt x="4" y="1059"/>
                  </a:cubicBezTo>
                  <a:cubicBezTo>
                    <a:pt x="23" y="941"/>
                    <a:pt x="135" y="759"/>
                    <a:pt x="273" y="573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507;p17">
              <a:extLst>
                <a:ext uri="{FF2B5EF4-FFF2-40B4-BE49-F238E27FC236}">
                  <a16:creationId xmlns:a16="http://schemas.microsoft.com/office/drawing/2014/main" id="{3955C3D8-10BB-22A6-EC22-7751D5B3CBC6}"/>
                </a:ext>
              </a:extLst>
            </p:cNvPr>
            <p:cNvSpPr/>
            <p:nvPr/>
          </p:nvSpPr>
          <p:spPr>
            <a:xfrm>
              <a:off x="1979788" y="2747276"/>
              <a:ext cx="67294" cy="37970"/>
            </a:xfrm>
            <a:custGeom>
              <a:avLst/>
              <a:gdLst/>
              <a:ahLst/>
              <a:cxnLst/>
              <a:rect l="l" t="t" r="r" b="b"/>
              <a:pathLst>
                <a:path w="358" h="202" extrusionOk="0">
                  <a:moveTo>
                    <a:pt x="106" y="78"/>
                  </a:moveTo>
                  <a:cubicBezTo>
                    <a:pt x="70" y="76"/>
                    <a:pt x="33" y="67"/>
                    <a:pt x="0" y="80"/>
                  </a:cubicBezTo>
                  <a:cubicBezTo>
                    <a:pt x="56" y="148"/>
                    <a:pt x="140" y="193"/>
                    <a:pt x="228" y="201"/>
                  </a:cubicBezTo>
                  <a:cubicBezTo>
                    <a:pt x="234" y="202"/>
                    <a:pt x="241" y="202"/>
                    <a:pt x="248" y="200"/>
                  </a:cubicBezTo>
                  <a:cubicBezTo>
                    <a:pt x="256" y="198"/>
                    <a:pt x="262" y="192"/>
                    <a:pt x="267" y="185"/>
                  </a:cubicBezTo>
                  <a:cubicBezTo>
                    <a:pt x="304" y="147"/>
                    <a:pt x="332" y="102"/>
                    <a:pt x="351" y="53"/>
                  </a:cubicBezTo>
                  <a:cubicBezTo>
                    <a:pt x="355" y="43"/>
                    <a:pt x="359" y="33"/>
                    <a:pt x="358" y="22"/>
                  </a:cubicBezTo>
                  <a:cubicBezTo>
                    <a:pt x="356" y="-13"/>
                    <a:pt x="336" y="1"/>
                    <a:pt x="318" y="14"/>
                  </a:cubicBezTo>
                  <a:cubicBezTo>
                    <a:pt x="298" y="29"/>
                    <a:pt x="276" y="42"/>
                    <a:pt x="253" y="52"/>
                  </a:cubicBezTo>
                  <a:cubicBezTo>
                    <a:pt x="207" y="72"/>
                    <a:pt x="156" y="82"/>
                    <a:pt x="106" y="78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508;p17">
              <a:extLst>
                <a:ext uri="{FF2B5EF4-FFF2-40B4-BE49-F238E27FC236}">
                  <a16:creationId xmlns:a16="http://schemas.microsoft.com/office/drawing/2014/main" id="{C61BC592-51BB-771D-694F-5DA618E8A1E7}"/>
                </a:ext>
              </a:extLst>
            </p:cNvPr>
            <p:cNvSpPr/>
            <p:nvPr/>
          </p:nvSpPr>
          <p:spPr>
            <a:xfrm>
              <a:off x="2003472" y="2634117"/>
              <a:ext cx="50565" cy="154701"/>
            </a:xfrm>
            <a:custGeom>
              <a:avLst/>
              <a:gdLst/>
              <a:ahLst/>
              <a:cxnLst/>
              <a:rect l="l" t="t" r="r" b="b"/>
              <a:pathLst>
                <a:path w="269" h="823" extrusionOk="0">
                  <a:moveTo>
                    <a:pt x="103" y="782"/>
                  </a:moveTo>
                  <a:cubicBezTo>
                    <a:pt x="118" y="758"/>
                    <a:pt x="136" y="736"/>
                    <a:pt x="152" y="714"/>
                  </a:cubicBezTo>
                  <a:cubicBezTo>
                    <a:pt x="171" y="684"/>
                    <a:pt x="188" y="654"/>
                    <a:pt x="201" y="622"/>
                  </a:cubicBezTo>
                  <a:cubicBezTo>
                    <a:pt x="73" y="579"/>
                    <a:pt x="42" y="466"/>
                    <a:pt x="11" y="338"/>
                  </a:cubicBezTo>
                  <a:cubicBezTo>
                    <a:pt x="-3" y="280"/>
                    <a:pt x="-4" y="219"/>
                    <a:pt x="10" y="160"/>
                  </a:cubicBezTo>
                  <a:cubicBezTo>
                    <a:pt x="17" y="130"/>
                    <a:pt x="28" y="101"/>
                    <a:pt x="42" y="73"/>
                  </a:cubicBezTo>
                  <a:cubicBezTo>
                    <a:pt x="49" y="59"/>
                    <a:pt x="57" y="45"/>
                    <a:pt x="66" y="32"/>
                  </a:cubicBezTo>
                  <a:cubicBezTo>
                    <a:pt x="75" y="19"/>
                    <a:pt x="85" y="10"/>
                    <a:pt x="98" y="0"/>
                  </a:cubicBezTo>
                  <a:cubicBezTo>
                    <a:pt x="93" y="10"/>
                    <a:pt x="91" y="20"/>
                    <a:pt x="88" y="29"/>
                  </a:cubicBezTo>
                  <a:cubicBezTo>
                    <a:pt x="77" y="54"/>
                    <a:pt x="67" y="78"/>
                    <a:pt x="60" y="103"/>
                  </a:cubicBezTo>
                  <a:cubicBezTo>
                    <a:pt x="52" y="129"/>
                    <a:pt x="47" y="155"/>
                    <a:pt x="45" y="182"/>
                  </a:cubicBezTo>
                  <a:cubicBezTo>
                    <a:pt x="39" y="235"/>
                    <a:pt x="43" y="290"/>
                    <a:pt x="56" y="342"/>
                  </a:cubicBezTo>
                  <a:cubicBezTo>
                    <a:pt x="69" y="393"/>
                    <a:pt x="90" y="441"/>
                    <a:pt x="123" y="483"/>
                  </a:cubicBezTo>
                  <a:cubicBezTo>
                    <a:pt x="159" y="531"/>
                    <a:pt x="212" y="574"/>
                    <a:pt x="269" y="591"/>
                  </a:cubicBezTo>
                  <a:cubicBezTo>
                    <a:pt x="270" y="591"/>
                    <a:pt x="221" y="698"/>
                    <a:pt x="216" y="707"/>
                  </a:cubicBezTo>
                  <a:cubicBezTo>
                    <a:pt x="202" y="730"/>
                    <a:pt x="187" y="752"/>
                    <a:pt x="169" y="772"/>
                  </a:cubicBezTo>
                  <a:cubicBezTo>
                    <a:pt x="151" y="792"/>
                    <a:pt x="131" y="815"/>
                    <a:pt x="104" y="822"/>
                  </a:cubicBezTo>
                  <a:cubicBezTo>
                    <a:pt x="96" y="823"/>
                    <a:pt x="87" y="824"/>
                    <a:pt x="79" y="821"/>
                  </a:cubicBezTo>
                  <a:cubicBezTo>
                    <a:pt x="83" y="817"/>
                    <a:pt x="86" y="812"/>
                    <a:pt x="89" y="808"/>
                  </a:cubicBezTo>
                  <a:cubicBezTo>
                    <a:pt x="90" y="805"/>
                    <a:pt x="91" y="803"/>
                    <a:pt x="92" y="801"/>
                  </a:cubicBezTo>
                  <a:cubicBezTo>
                    <a:pt x="95" y="795"/>
                    <a:pt x="99" y="789"/>
                    <a:pt x="103" y="782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509;p17">
              <a:extLst>
                <a:ext uri="{FF2B5EF4-FFF2-40B4-BE49-F238E27FC236}">
                  <a16:creationId xmlns:a16="http://schemas.microsoft.com/office/drawing/2014/main" id="{D573FD04-B5DC-F16E-B618-56BA0DC0EAC5}"/>
                </a:ext>
              </a:extLst>
            </p:cNvPr>
            <p:cNvSpPr/>
            <p:nvPr/>
          </p:nvSpPr>
          <p:spPr>
            <a:xfrm>
              <a:off x="1658732" y="2747276"/>
              <a:ext cx="119926" cy="162220"/>
            </a:xfrm>
            <a:custGeom>
              <a:avLst/>
              <a:gdLst/>
              <a:ahLst/>
              <a:cxnLst/>
              <a:rect l="l" t="t" r="r" b="b"/>
              <a:pathLst>
                <a:path w="638" h="863" extrusionOk="0">
                  <a:moveTo>
                    <a:pt x="503" y="153"/>
                  </a:moveTo>
                  <a:cubicBezTo>
                    <a:pt x="461" y="137"/>
                    <a:pt x="230" y="-114"/>
                    <a:pt x="101" y="63"/>
                  </a:cubicBezTo>
                  <a:cubicBezTo>
                    <a:pt x="-28" y="240"/>
                    <a:pt x="-42" y="515"/>
                    <a:pt x="108" y="654"/>
                  </a:cubicBezTo>
                  <a:cubicBezTo>
                    <a:pt x="244" y="782"/>
                    <a:pt x="431" y="915"/>
                    <a:pt x="638" y="843"/>
                  </a:cubicBezTo>
                  <a:lnTo>
                    <a:pt x="503" y="153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510;p17">
              <a:extLst>
                <a:ext uri="{FF2B5EF4-FFF2-40B4-BE49-F238E27FC236}">
                  <a16:creationId xmlns:a16="http://schemas.microsoft.com/office/drawing/2014/main" id="{EECE67E9-794F-041E-7B54-B8F3CBBCDDFC}"/>
                </a:ext>
              </a:extLst>
            </p:cNvPr>
            <p:cNvSpPr/>
            <p:nvPr/>
          </p:nvSpPr>
          <p:spPr>
            <a:xfrm>
              <a:off x="1681852" y="2781299"/>
              <a:ext cx="71993" cy="101129"/>
            </a:xfrm>
            <a:custGeom>
              <a:avLst/>
              <a:gdLst/>
              <a:ahLst/>
              <a:cxnLst/>
              <a:rect l="l" t="t" r="r" b="b"/>
              <a:pathLst>
                <a:path w="383" h="538" extrusionOk="0">
                  <a:moveTo>
                    <a:pt x="2" y="89"/>
                  </a:moveTo>
                  <a:cubicBezTo>
                    <a:pt x="-3" y="126"/>
                    <a:pt x="6" y="163"/>
                    <a:pt x="21" y="197"/>
                  </a:cubicBezTo>
                  <a:cubicBezTo>
                    <a:pt x="83" y="344"/>
                    <a:pt x="237" y="445"/>
                    <a:pt x="383" y="538"/>
                  </a:cubicBezTo>
                  <a:cubicBezTo>
                    <a:pt x="335" y="469"/>
                    <a:pt x="312" y="388"/>
                    <a:pt x="312" y="306"/>
                  </a:cubicBezTo>
                  <a:cubicBezTo>
                    <a:pt x="312" y="278"/>
                    <a:pt x="315" y="249"/>
                    <a:pt x="312" y="221"/>
                  </a:cubicBezTo>
                  <a:cubicBezTo>
                    <a:pt x="302" y="107"/>
                    <a:pt x="31" y="-129"/>
                    <a:pt x="2" y="89"/>
                  </a:cubicBez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511;p17">
              <a:extLst>
                <a:ext uri="{FF2B5EF4-FFF2-40B4-BE49-F238E27FC236}">
                  <a16:creationId xmlns:a16="http://schemas.microsoft.com/office/drawing/2014/main" id="{16A2E6C5-B256-1DDC-4367-BEE76EC5F95B}"/>
                </a:ext>
              </a:extLst>
            </p:cNvPr>
            <p:cNvSpPr/>
            <p:nvPr/>
          </p:nvSpPr>
          <p:spPr>
            <a:xfrm>
              <a:off x="1687867" y="2780359"/>
              <a:ext cx="79700" cy="108836"/>
            </a:xfrm>
            <a:custGeom>
              <a:avLst/>
              <a:gdLst/>
              <a:ahLst/>
              <a:cxnLst/>
              <a:rect l="l" t="t" r="r" b="b"/>
              <a:pathLst>
                <a:path w="424" h="579" extrusionOk="0">
                  <a:moveTo>
                    <a:pt x="424" y="579"/>
                  </a:moveTo>
                  <a:cubicBezTo>
                    <a:pt x="424" y="579"/>
                    <a:pt x="421" y="578"/>
                    <a:pt x="416" y="575"/>
                  </a:cubicBezTo>
                  <a:cubicBezTo>
                    <a:pt x="411" y="573"/>
                    <a:pt x="402" y="569"/>
                    <a:pt x="392" y="564"/>
                  </a:cubicBezTo>
                  <a:cubicBezTo>
                    <a:pt x="373" y="552"/>
                    <a:pt x="346" y="535"/>
                    <a:pt x="319" y="506"/>
                  </a:cubicBezTo>
                  <a:cubicBezTo>
                    <a:pt x="292" y="478"/>
                    <a:pt x="267" y="439"/>
                    <a:pt x="252" y="392"/>
                  </a:cubicBezTo>
                  <a:cubicBezTo>
                    <a:pt x="238" y="344"/>
                    <a:pt x="234" y="288"/>
                    <a:pt x="253" y="231"/>
                  </a:cubicBezTo>
                  <a:cubicBezTo>
                    <a:pt x="255" y="224"/>
                    <a:pt x="258" y="217"/>
                    <a:pt x="261" y="210"/>
                  </a:cubicBezTo>
                  <a:lnTo>
                    <a:pt x="263" y="205"/>
                  </a:lnTo>
                  <a:cubicBezTo>
                    <a:pt x="264" y="204"/>
                    <a:pt x="263" y="204"/>
                    <a:pt x="263" y="204"/>
                  </a:cubicBezTo>
                  <a:lnTo>
                    <a:pt x="263" y="204"/>
                  </a:lnTo>
                  <a:lnTo>
                    <a:pt x="264" y="204"/>
                  </a:lnTo>
                  <a:lnTo>
                    <a:pt x="264" y="204"/>
                  </a:lnTo>
                  <a:cubicBezTo>
                    <a:pt x="264" y="204"/>
                    <a:pt x="264" y="205"/>
                    <a:pt x="263" y="204"/>
                  </a:cubicBezTo>
                  <a:lnTo>
                    <a:pt x="260" y="200"/>
                  </a:lnTo>
                  <a:lnTo>
                    <a:pt x="255" y="191"/>
                  </a:lnTo>
                  <a:cubicBezTo>
                    <a:pt x="251" y="186"/>
                    <a:pt x="247" y="181"/>
                    <a:pt x="243" y="176"/>
                  </a:cubicBezTo>
                  <a:cubicBezTo>
                    <a:pt x="229" y="154"/>
                    <a:pt x="213" y="135"/>
                    <a:pt x="196" y="117"/>
                  </a:cubicBezTo>
                  <a:cubicBezTo>
                    <a:pt x="180" y="100"/>
                    <a:pt x="163" y="83"/>
                    <a:pt x="147" y="68"/>
                  </a:cubicBezTo>
                  <a:cubicBezTo>
                    <a:pt x="131" y="54"/>
                    <a:pt x="115" y="40"/>
                    <a:pt x="100" y="30"/>
                  </a:cubicBezTo>
                  <a:cubicBezTo>
                    <a:pt x="85" y="20"/>
                    <a:pt x="69" y="14"/>
                    <a:pt x="54" y="14"/>
                  </a:cubicBezTo>
                  <a:cubicBezTo>
                    <a:pt x="39" y="13"/>
                    <a:pt x="26" y="18"/>
                    <a:pt x="17" y="24"/>
                  </a:cubicBezTo>
                  <a:cubicBezTo>
                    <a:pt x="8" y="30"/>
                    <a:pt x="4" y="37"/>
                    <a:pt x="2" y="42"/>
                  </a:cubicBezTo>
                  <a:cubicBezTo>
                    <a:pt x="0" y="47"/>
                    <a:pt x="1" y="50"/>
                    <a:pt x="0" y="50"/>
                  </a:cubicBezTo>
                  <a:cubicBezTo>
                    <a:pt x="1" y="50"/>
                    <a:pt x="-1" y="47"/>
                    <a:pt x="0" y="42"/>
                  </a:cubicBezTo>
                  <a:cubicBezTo>
                    <a:pt x="0" y="36"/>
                    <a:pt x="3" y="28"/>
                    <a:pt x="12" y="19"/>
                  </a:cubicBezTo>
                  <a:cubicBezTo>
                    <a:pt x="21" y="12"/>
                    <a:pt x="35" y="3"/>
                    <a:pt x="54" y="1"/>
                  </a:cubicBezTo>
                  <a:cubicBezTo>
                    <a:pt x="73" y="-1"/>
                    <a:pt x="94" y="4"/>
                    <a:pt x="114" y="13"/>
                  </a:cubicBezTo>
                  <a:cubicBezTo>
                    <a:pt x="133" y="22"/>
                    <a:pt x="152" y="35"/>
                    <a:pt x="171" y="48"/>
                  </a:cubicBezTo>
                  <a:cubicBezTo>
                    <a:pt x="190" y="61"/>
                    <a:pt x="209" y="77"/>
                    <a:pt x="228" y="95"/>
                  </a:cubicBezTo>
                  <a:cubicBezTo>
                    <a:pt x="247" y="112"/>
                    <a:pt x="266" y="132"/>
                    <a:pt x="283" y="154"/>
                  </a:cubicBezTo>
                  <a:cubicBezTo>
                    <a:pt x="287" y="159"/>
                    <a:pt x="292" y="164"/>
                    <a:pt x="295" y="170"/>
                  </a:cubicBezTo>
                  <a:lnTo>
                    <a:pt x="302" y="178"/>
                  </a:lnTo>
                  <a:lnTo>
                    <a:pt x="310" y="191"/>
                  </a:lnTo>
                  <a:lnTo>
                    <a:pt x="316" y="199"/>
                  </a:lnTo>
                  <a:cubicBezTo>
                    <a:pt x="315" y="203"/>
                    <a:pt x="313" y="206"/>
                    <a:pt x="312" y="209"/>
                  </a:cubicBezTo>
                  <a:lnTo>
                    <a:pt x="306" y="222"/>
                  </a:lnTo>
                  <a:cubicBezTo>
                    <a:pt x="304" y="228"/>
                    <a:pt x="301" y="234"/>
                    <a:pt x="299" y="241"/>
                  </a:cubicBezTo>
                  <a:cubicBezTo>
                    <a:pt x="283" y="290"/>
                    <a:pt x="283" y="339"/>
                    <a:pt x="292" y="383"/>
                  </a:cubicBezTo>
                  <a:cubicBezTo>
                    <a:pt x="301" y="427"/>
                    <a:pt x="319" y="465"/>
                    <a:pt x="339" y="494"/>
                  </a:cubicBezTo>
                  <a:cubicBezTo>
                    <a:pt x="359" y="524"/>
                    <a:pt x="381" y="545"/>
                    <a:pt x="397" y="559"/>
                  </a:cubicBezTo>
                  <a:cubicBezTo>
                    <a:pt x="406" y="566"/>
                    <a:pt x="412" y="570"/>
                    <a:pt x="417" y="574"/>
                  </a:cubicBezTo>
                  <a:cubicBezTo>
                    <a:pt x="421" y="578"/>
                    <a:pt x="424" y="579"/>
                    <a:pt x="424" y="579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512;p17">
              <a:extLst>
                <a:ext uri="{FF2B5EF4-FFF2-40B4-BE49-F238E27FC236}">
                  <a16:creationId xmlns:a16="http://schemas.microsoft.com/office/drawing/2014/main" id="{68162F53-366D-285F-0C33-B853A9A105DB}"/>
                </a:ext>
              </a:extLst>
            </p:cNvPr>
            <p:cNvSpPr/>
            <p:nvPr/>
          </p:nvSpPr>
          <p:spPr>
            <a:xfrm>
              <a:off x="2033360" y="2536560"/>
              <a:ext cx="87407" cy="31391"/>
            </a:xfrm>
            <a:custGeom>
              <a:avLst/>
              <a:gdLst/>
              <a:ahLst/>
              <a:cxnLst/>
              <a:rect l="l" t="t" r="r" b="b"/>
              <a:pathLst>
                <a:path w="465" h="167" extrusionOk="0">
                  <a:moveTo>
                    <a:pt x="465" y="116"/>
                  </a:moveTo>
                  <a:cubicBezTo>
                    <a:pt x="465" y="116"/>
                    <a:pt x="250" y="-21"/>
                    <a:pt x="126" y="3"/>
                  </a:cubicBezTo>
                  <a:cubicBezTo>
                    <a:pt x="1" y="26"/>
                    <a:pt x="-27" y="145"/>
                    <a:pt x="25" y="163"/>
                  </a:cubicBezTo>
                  <a:cubicBezTo>
                    <a:pt x="76" y="182"/>
                    <a:pt x="465" y="116"/>
                    <a:pt x="465" y="116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15100" rIns="90000" bIns="151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513;p17">
              <a:extLst>
                <a:ext uri="{FF2B5EF4-FFF2-40B4-BE49-F238E27FC236}">
                  <a16:creationId xmlns:a16="http://schemas.microsoft.com/office/drawing/2014/main" id="{4AE56351-2A2D-93DF-9F40-76DE47221A67}"/>
                </a:ext>
              </a:extLst>
            </p:cNvPr>
            <p:cNvSpPr/>
            <p:nvPr/>
          </p:nvSpPr>
          <p:spPr>
            <a:xfrm>
              <a:off x="1789748" y="2559304"/>
              <a:ext cx="129701" cy="65978"/>
            </a:xfrm>
            <a:custGeom>
              <a:avLst/>
              <a:gdLst/>
              <a:ahLst/>
              <a:cxnLst/>
              <a:rect l="l" t="t" r="r" b="b"/>
              <a:pathLst>
                <a:path w="690" h="351" extrusionOk="0">
                  <a:moveTo>
                    <a:pt x="0" y="351"/>
                  </a:moveTo>
                  <a:cubicBezTo>
                    <a:pt x="0" y="351"/>
                    <a:pt x="267" y="70"/>
                    <a:pt x="459" y="15"/>
                  </a:cubicBezTo>
                  <a:cubicBezTo>
                    <a:pt x="651" y="-39"/>
                    <a:pt x="735" y="69"/>
                    <a:pt x="665" y="121"/>
                  </a:cubicBezTo>
                  <a:cubicBezTo>
                    <a:pt x="596" y="173"/>
                    <a:pt x="0" y="351"/>
                    <a:pt x="0" y="351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514;p17">
              <a:extLst>
                <a:ext uri="{FF2B5EF4-FFF2-40B4-BE49-F238E27FC236}">
                  <a16:creationId xmlns:a16="http://schemas.microsoft.com/office/drawing/2014/main" id="{42F23275-5255-AEA7-8D89-57541650BF2E}"/>
                </a:ext>
              </a:extLst>
            </p:cNvPr>
            <p:cNvSpPr/>
            <p:nvPr/>
          </p:nvSpPr>
          <p:spPr>
            <a:xfrm>
              <a:off x="1828470" y="2669080"/>
              <a:ext cx="125754" cy="46241"/>
            </a:xfrm>
            <a:custGeom>
              <a:avLst/>
              <a:gdLst/>
              <a:ahLst/>
              <a:cxnLst/>
              <a:rect l="l" t="t" r="r" b="b"/>
              <a:pathLst>
                <a:path w="669" h="246" extrusionOk="0">
                  <a:moveTo>
                    <a:pt x="0" y="124"/>
                  </a:moveTo>
                  <a:cubicBezTo>
                    <a:pt x="0" y="124"/>
                    <a:pt x="215" y="138"/>
                    <a:pt x="347" y="129"/>
                  </a:cubicBezTo>
                  <a:cubicBezTo>
                    <a:pt x="479" y="119"/>
                    <a:pt x="669" y="0"/>
                    <a:pt x="669" y="0"/>
                  </a:cubicBezTo>
                  <a:cubicBezTo>
                    <a:pt x="669" y="0"/>
                    <a:pt x="529" y="202"/>
                    <a:pt x="362" y="243"/>
                  </a:cubicBezTo>
                  <a:cubicBezTo>
                    <a:pt x="253" y="269"/>
                    <a:pt x="0" y="124"/>
                    <a:pt x="0" y="124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515;p17">
              <a:extLst>
                <a:ext uri="{FF2B5EF4-FFF2-40B4-BE49-F238E27FC236}">
                  <a16:creationId xmlns:a16="http://schemas.microsoft.com/office/drawing/2014/main" id="{98ED610D-8AB2-35D3-AC98-662683F2A638}"/>
                </a:ext>
              </a:extLst>
            </p:cNvPr>
            <p:cNvSpPr/>
            <p:nvPr/>
          </p:nvSpPr>
          <p:spPr>
            <a:xfrm>
              <a:off x="1869824" y="2816262"/>
              <a:ext cx="173123" cy="48121"/>
            </a:xfrm>
            <a:custGeom>
              <a:avLst/>
              <a:gdLst/>
              <a:ahLst/>
              <a:cxnLst/>
              <a:rect l="l" t="t" r="r" b="b"/>
              <a:pathLst>
                <a:path w="921" h="256" extrusionOk="0">
                  <a:moveTo>
                    <a:pt x="0" y="0"/>
                  </a:moveTo>
                  <a:cubicBezTo>
                    <a:pt x="270" y="172"/>
                    <a:pt x="615" y="219"/>
                    <a:pt x="921" y="125"/>
                  </a:cubicBezTo>
                  <a:cubicBezTo>
                    <a:pt x="769" y="218"/>
                    <a:pt x="603" y="273"/>
                    <a:pt x="426" y="251"/>
                  </a:cubicBezTo>
                  <a:cubicBezTo>
                    <a:pt x="249" y="229"/>
                    <a:pt x="125" y="127"/>
                    <a:pt x="0" y="0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16;p17">
              <a:extLst>
                <a:ext uri="{FF2B5EF4-FFF2-40B4-BE49-F238E27FC236}">
                  <a16:creationId xmlns:a16="http://schemas.microsoft.com/office/drawing/2014/main" id="{8A7555DB-EA3F-7BF1-EAED-AB466BDB9E85}"/>
                </a:ext>
              </a:extLst>
            </p:cNvPr>
            <p:cNvSpPr/>
            <p:nvPr/>
          </p:nvSpPr>
          <p:spPr>
            <a:xfrm>
              <a:off x="1917945" y="2877541"/>
              <a:ext cx="73497" cy="25564"/>
            </a:xfrm>
            <a:custGeom>
              <a:avLst/>
              <a:gdLst/>
              <a:ahLst/>
              <a:cxnLst/>
              <a:rect l="l" t="t" r="r" b="b"/>
              <a:pathLst>
                <a:path w="391" h="136" extrusionOk="0">
                  <a:moveTo>
                    <a:pt x="0" y="0"/>
                  </a:moveTo>
                  <a:cubicBezTo>
                    <a:pt x="112" y="78"/>
                    <a:pt x="263" y="97"/>
                    <a:pt x="391" y="49"/>
                  </a:cubicBezTo>
                  <a:cubicBezTo>
                    <a:pt x="340" y="107"/>
                    <a:pt x="272" y="140"/>
                    <a:pt x="195" y="135"/>
                  </a:cubicBezTo>
                  <a:cubicBezTo>
                    <a:pt x="118" y="130"/>
                    <a:pt x="43" y="63"/>
                    <a:pt x="0" y="0"/>
                  </a:cubicBezTo>
                  <a:close/>
                </a:path>
              </a:pathLst>
            </a:custGeom>
            <a:solidFill>
              <a:srgbClr val="CF866C"/>
            </a:solidFill>
            <a:ln>
              <a:noFill/>
            </a:ln>
          </p:spPr>
          <p:txBody>
            <a:bodyPr spcFirstLastPara="1" wrap="square" lIns="90000" tIns="3950" rIns="90000" bIns="39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517;p17">
              <a:extLst>
                <a:ext uri="{FF2B5EF4-FFF2-40B4-BE49-F238E27FC236}">
                  <a16:creationId xmlns:a16="http://schemas.microsoft.com/office/drawing/2014/main" id="{D3A43975-370D-C399-C28E-D2058BFECA09}"/>
                </a:ext>
              </a:extLst>
            </p:cNvPr>
            <p:cNvSpPr/>
            <p:nvPr/>
          </p:nvSpPr>
          <p:spPr>
            <a:xfrm>
              <a:off x="2055353" y="2640132"/>
              <a:ext cx="90791" cy="40414"/>
            </a:xfrm>
            <a:custGeom>
              <a:avLst/>
              <a:gdLst/>
              <a:ahLst/>
              <a:cxnLst/>
              <a:rect l="l" t="t" r="r" b="b"/>
              <a:pathLst>
                <a:path w="483" h="215" extrusionOk="0">
                  <a:moveTo>
                    <a:pt x="0" y="110"/>
                  </a:moveTo>
                  <a:cubicBezTo>
                    <a:pt x="0" y="110"/>
                    <a:pt x="155" y="122"/>
                    <a:pt x="250" y="113"/>
                  </a:cubicBezTo>
                  <a:cubicBezTo>
                    <a:pt x="346" y="104"/>
                    <a:pt x="483" y="0"/>
                    <a:pt x="483" y="0"/>
                  </a:cubicBezTo>
                  <a:cubicBezTo>
                    <a:pt x="483" y="0"/>
                    <a:pt x="381" y="177"/>
                    <a:pt x="260" y="212"/>
                  </a:cubicBezTo>
                  <a:cubicBezTo>
                    <a:pt x="182" y="235"/>
                    <a:pt x="0" y="110"/>
                    <a:pt x="0" y="110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0000" tIns="32400" rIns="90000" bIns="324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518;p17">
              <a:extLst>
                <a:ext uri="{FF2B5EF4-FFF2-40B4-BE49-F238E27FC236}">
                  <a16:creationId xmlns:a16="http://schemas.microsoft.com/office/drawing/2014/main" id="{EABC28DC-A050-9F72-FBF8-3444A77120DC}"/>
                </a:ext>
              </a:extLst>
            </p:cNvPr>
            <p:cNvSpPr/>
            <p:nvPr/>
          </p:nvSpPr>
          <p:spPr>
            <a:xfrm>
              <a:off x="1602904" y="2318512"/>
              <a:ext cx="522939" cy="459405"/>
            </a:xfrm>
            <a:custGeom>
              <a:avLst/>
              <a:gdLst/>
              <a:ahLst/>
              <a:cxnLst/>
              <a:rect l="l" t="t" r="r" b="b"/>
              <a:pathLst>
                <a:path w="2782" h="2444" extrusionOk="0">
                  <a:moveTo>
                    <a:pt x="2782" y="691"/>
                  </a:moveTo>
                  <a:cubicBezTo>
                    <a:pt x="2765" y="713"/>
                    <a:pt x="2746" y="733"/>
                    <a:pt x="2725" y="753"/>
                  </a:cubicBezTo>
                  <a:cubicBezTo>
                    <a:pt x="2718" y="758"/>
                    <a:pt x="2712" y="764"/>
                    <a:pt x="2706" y="770"/>
                  </a:cubicBezTo>
                  <a:cubicBezTo>
                    <a:pt x="2656" y="809"/>
                    <a:pt x="2599" y="845"/>
                    <a:pt x="2542" y="874"/>
                  </a:cubicBezTo>
                  <a:cubicBezTo>
                    <a:pt x="2374" y="957"/>
                    <a:pt x="2200" y="994"/>
                    <a:pt x="2200" y="994"/>
                  </a:cubicBezTo>
                  <a:lnTo>
                    <a:pt x="2179" y="714"/>
                  </a:lnTo>
                  <a:cubicBezTo>
                    <a:pt x="2093" y="1004"/>
                    <a:pt x="1619" y="1120"/>
                    <a:pt x="1619" y="1120"/>
                  </a:cubicBezTo>
                  <a:lnTo>
                    <a:pt x="1620" y="672"/>
                  </a:lnTo>
                  <a:cubicBezTo>
                    <a:pt x="1606" y="816"/>
                    <a:pt x="1493" y="967"/>
                    <a:pt x="1358" y="1100"/>
                  </a:cubicBezTo>
                  <a:cubicBezTo>
                    <a:pt x="1261" y="1195"/>
                    <a:pt x="1155" y="1280"/>
                    <a:pt x="1065" y="1345"/>
                  </a:cubicBezTo>
                  <a:cubicBezTo>
                    <a:pt x="955" y="1427"/>
                    <a:pt x="872" y="1477"/>
                    <a:pt x="872" y="1477"/>
                  </a:cubicBezTo>
                  <a:lnTo>
                    <a:pt x="858" y="1262"/>
                  </a:lnTo>
                  <a:cubicBezTo>
                    <a:pt x="781" y="1539"/>
                    <a:pt x="580" y="1829"/>
                    <a:pt x="580" y="1829"/>
                  </a:cubicBezTo>
                  <a:lnTo>
                    <a:pt x="800" y="2434"/>
                  </a:lnTo>
                  <a:cubicBezTo>
                    <a:pt x="506" y="2322"/>
                    <a:pt x="342" y="2444"/>
                    <a:pt x="342" y="2444"/>
                  </a:cubicBezTo>
                  <a:lnTo>
                    <a:pt x="338" y="2440"/>
                  </a:lnTo>
                  <a:cubicBezTo>
                    <a:pt x="264" y="2343"/>
                    <a:pt x="201" y="2240"/>
                    <a:pt x="152" y="2132"/>
                  </a:cubicBezTo>
                  <a:cubicBezTo>
                    <a:pt x="135" y="2096"/>
                    <a:pt x="119" y="2060"/>
                    <a:pt x="105" y="2024"/>
                  </a:cubicBezTo>
                  <a:cubicBezTo>
                    <a:pt x="68" y="1926"/>
                    <a:pt x="41" y="1825"/>
                    <a:pt x="23" y="1724"/>
                  </a:cubicBezTo>
                  <a:cubicBezTo>
                    <a:pt x="-26" y="1440"/>
                    <a:pt x="2" y="1146"/>
                    <a:pt x="112" y="875"/>
                  </a:cubicBezTo>
                  <a:cubicBezTo>
                    <a:pt x="152" y="775"/>
                    <a:pt x="204" y="679"/>
                    <a:pt x="267" y="587"/>
                  </a:cubicBezTo>
                  <a:cubicBezTo>
                    <a:pt x="320" y="510"/>
                    <a:pt x="381" y="437"/>
                    <a:pt x="450" y="371"/>
                  </a:cubicBezTo>
                  <a:cubicBezTo>
                    <a:pt x="450" y="370"/>
                    <a:pt x="451" y="371"/>
                    <a:pt x="451" y="371"/>
                  </a:cubicBezTo>
                  <a:cubicBezTo>
                    <a:pt x="646" y="181"/>
                    <a:pt x="909" y="42"/>
                    <a:pt x="1265" y="12"/>
                  </a:cubicBezTo>
                  <a:cubicBezTo>
                    <a:pt x="2237" y="-72"/>
                    <a:pt x="2592" y="299"/>
                    <a:pt x="2716" y="526"/>
                  </a:cubicBezTo>
                  <a:cubicBezTo>
                    <a:pt x="2769" y="621"/>
                    <a:pt x="2782" y="691"/>
                    <a:pt x="2782" y="691"/>
                  </a:cubicBezTo>
                  <a:close/>
                </a:path>
              </a:pathLst>
            </a:custGeom>
            <a:solidFill>
              <a:srgbClr val="D5312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519;p17">
              <a:extLst>
                <a:ext uri="{FF2B5EF4-FFF2-40B4-BE49-F238E27FC236}">
                  <a16:creationId xmlns:a16="http://schemas.microsoft.com/office/drawing/2014/main" id="{8B8A0CBD-21F5-2B57-744F-136CA02AE20B}"/>
                </a:ext>
              </a:extLst>
            </p:cNvPr>
            <p:cNvSpPr/>
            <p:nvPr/>
          </p:nvSpPr>
          <p:spPr>
            <a:xfrm>
              <a:off x="1567753" y="2318512"/>
              <a:ext cx="558090" cy="632152"/>
            </a:xfrm>
            <a:custGeom>
              <a:avLst/>
              <a:gdLst/>
              <a:ahLst/>
              <a:cxnLst/>
              <a:rect l="l" t="t" r="r" b="b"/>
              <a:pathLst>
                <a:path w="2969" h="3363" extrusionOk="0">
                  <a:moveTo>
                    <a:pt x="2969" y="691"/>
                  </a:moveTo>
                  <a:cubicBezTo>
                    <a:pt x="2952" y="713"/>
                    <a:pt x="2933" y="733"/>
                    <a:pt x="2912" y="753"/>
                  </a:cubicBezTo>
                  <a:lnTo>
                    <a:pt x="2818" y="596"/>
                  </a:lnTo>
                  <a:lnTo>
                    <a:pt x="2517" y="752"/>
                  </a:lnTo>
                  <a:lnTo>
                    <a:pt x="2488" y="481"/>
                  </a:lnTo>
                  <a:lnTo>
                    <a:pt x="1933" y="832"/>
                  </a:lnTo>
                  <a:lnTo>
                    <a:pt x="1939" y="388"/>
                  </a:lnTo>
                  <a:lnTo>
                    <a:pt x="1189" y="1074"/>
                  </a:lnTo>
                  <a:lnTo>
                    <a:pt x="1188" y="1069"/>
                  </a:lnTo>
                  <a:lnTo>
                    <a:pt x="1153" y="856"/>
                  </a:lnTo>
                  <a:cubicBezTo>
                    <a:pt x="1151" y="865"/>
                    <a:pt x="1148" y="873"/>
                    <a:pt x="1144" y="882"/>
                  </a:cubicBezTo>
                  <a:cubicBezTo>
                    <a:pt x="1044" y="1132"/>
                    <a:pt x="439" y="1851"/>
                    <a:pt x="292" y="2024"/>
                  </a:cubicBezTo>
                  <a:cubicBezTo>
                    <a:pt x="272" y="2048"/>
                    <a:pt x="261" y="2061"/>
                    <a:pt x="261" y="2061"/>
                  </a:cubicBezTo>
                  <a:cubicBezTo>
                    <a:pt x="261" y="2061"/>
                    <a:pt x="309" y="2613"/>
                    <a:pt x="321" y="2755"/>
                  </a:cubicBezTo>
                  <a:cubicBezTo>
                    <a:pt x="329" y="2849"/>
                    <a:pt x="533" y="3162"/>
                    <a:pt x="670" y="3363"/>
                  </a:cubicBezTo>
                  <a:cubicBezTo>
                    <a:pt x="478" y="3171"/>
                    <a:pt x="264" y="2950"/>
                    <a:pt x="226" y="2878"/>
                  </a:cubicBezTo>
                  <a:cubicBezTo>
                    <a:pt x="197" y="2822"/>
                    <a:pt x="133" y="2573"/>
                    <a:pt x="81" y="2269"/>
                  </a:cubicBezTo>
                  <a:cubicBezTo>
                    <a:pt x="8" y="1843"/>
                    <a:pt x="-43" y="1309"/>
                    <a:pt x="53" y="1061"/>
                  </a:cubicBezTo>
                  <a:cubicBezTo>
                    <a:pt x="217" y="638"/>
                    <a:pt x="637" y="371"/>
                    <a:pt x="637" y="371"/>
                  </a:cubicBezTo>
                  <a:lnTo>
                    <a:pt x="638" y="371"/>
                  </a:lnTo>
                  <a:cubicBezTo>
                    <a:pt x="833" y="181"/>
                    <a:pt x="1096" y="42"/>
                    <a:pt x="1452" y="12"/>
                  </a:cubicBezTo>
                  <a:cubicBezTo>
                    <a:pt x="2310" y="-62"/>
                    <a:pt x="2688" y="218"/>
                    <a:pt x="2849" y="441"/>
                  </a:cubicBezTo>
                  <a:cubicBezTo>
                    <a:pt x="2871" y="471"/>
                    <a:pt x="2889" y="499"/>
                    <a:pt x="2903" y="526"/>
                  </a:cubicBezTo>
                  <a:cubicBezTo>
                    <a:pt x="2956" y="621"/>
                    <a:pt x="2969" y="691"/>
                    <a:pt x="2969" y="691"/>
                  </a:cubicBezTo>
                  <a:close/>
                </a:path>
              </a:pathLst>
            </a:custGeom>
            <a:solidFill>
              <a:srgbClr val="E3442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20;p17">
              <a:extLst>
                <a:ext uri="{FF2B5EF4-FFF2-40B4-BE49-F238E27FC236}">
                  <a16:creationId xmlns:a16="http://schemas.microsoft.com/office/drawing/2014/main" id="{D1BAEA13-3B38-F4BD-19F8-C2FDB51C65C6}"/>
                </a:ext>
              </a:extLst>
            </p:cNvPr>
            <p:cNvSpPr/>
            <p:nvPr/>
          </p:nvSpPr>
          <p:spPr>
            <a:xfrm>
              <a:off x="1567753" y="2318512"/>
              <a:ext cx="535534" cy="426510"/>
            </a:xfrm>
            <a:custGeom>
              <a:avLst/>
              <a:gdLst/>
              <a:ahLst/>
              <a:cxnLst/>
              <a:rect l="l" t="t" r="r" b="b"/>
              <a:pathLst>
                <a:path w="2849" h="2269" extrusionOk="0">
                  <a:moveTo>
                    <a:pt x="2849" y="441"/>
                  </a:moveTo>
                  <a:lnTo>
                    <a:pt x="2575" y="524"/>
                  </a:lnTo>
                  <a:lnTo>
                    <a:pt x="2562" y="294"/>
                  </a:lnTo>
                  <a:lnTo>
                    <a:pt x="2098" y="496"/>
                  </a:lnTo>
                  <a:lnTo>
                    <a:pt x="1844" y="138"/>
                  </a:lnTo>
                  <a:cubicBezTo>
                    <a:pt x="1811" y="204"/>
                    <a:pt x="939" y="946"/>
                    <a:pt x="939" y="946"/>
                  </a:cubicBezTo>
                  <a:lnTo>
                    <a:pt x="911" y="732"/>
                  </a:lnTo>
                  <a:cubicBezTo>
                    <a:pt x="835" y="1065"/>
                    <a:pt x="108" y="1750"/>
                    <a:pt x="108" y="1750"/>
                  </a:cubicBezTo>
                  <a:cubicBezTo>
                    <a:pt x="95" y="1795"/>
                    <a:pt x="86" y="2056"/>
                    <a:pt x="81" y="2269"/>
                  </a:cubicBezTo>
                  <a:cubicBezTo>
                    <a:pt x="8" y="1843"/>
                    <a:pt x="-43" y="1309"/>
                    <a:pt x="53" y="1061"/>
                  </a:cubicBezTo>
                  <a:cubicBezTo>
                    <a:pt x="217" y="638"/>
                    <a:pt x="637" y="371"/>
                    <a:pt x="637" y="371"/>
                  </a:cubicBezTo>
                  <a:lnTo>
                    <a:pt x="638" y="371"/>
                  </a:lnTo>
                  <a:cubicBezTo>
                    <a:pt x="833" y="181"/>
                    <a:pt x="1096" y="42"/>
                    <a:pt x="1452" y="12"/>
                  </a:cubicBezTo>
                  <a:cubicBezTo>
                    <a:pt x="2310" y="-62"/>
                    <a:pt x="2688" y="218"/>
                    <a:pt x="2849" y="441"/>
                  </a:cubicBezTo>
                  <a:close/>
                </a:path>
              </a:pathLst>
            </a:custGeom>
            <a:solidFill>
              <a:srgbClr val="F6653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21;p17">
              <a:extLst>
                <a:ext uri="{FF2B5EF4-FFF2-40B4-BE49-F238E27FC236}">
                  <a16:creationId xmlns:a16="http://schemas.microsoft.com/office/drawing/2014/main" id="{42A27A3A-3378-5A3A-B253-B3B26C81A4A3}"/>
                </a:ext>
              </a:extLst>
            </p:cNvPr>
            <p:cNvSpPr/>
            <p:nvPr/>
          </p:nvSpPr>
          <p:spPr>
            <a:xfrm>
              <a:off x="2691262" y="3208747"/>
              <a:ext cx="508842" cy="542113"/>
            </a:xfrm>
            <a:custGeom>
              <a:avLst/>
              <a:gdLst/>
              <a:ahLst/>
              <a:cxnLst/>
              <a:rect l="l" t="t" r="r" b="b"/>
              <a:pathLst>
                <a:path w="2707" h="2884" extrusionOk="0">
                  <a:moveTo>
                    <a:pt x="2" y="1784"/>
                  </a:moveTo>
                  <a:cubicBezTo>
                    <a:pt x="49" y="1344"/>
                    <a:pt x="953" y="1182"/>
                    <a:pt x="1030" y="1109"/>
                  </a:cubicBezTo>
                  <a:cubicBezTo>
                    <a:pt x="1061" y="1081"/>
                    <a:pt x="1332" y="885"/>
                    <a:pt x="1644" y="667"/>
                  </a:cubicBezTo>
                  <a:cubicBezTo>
                    <a:pt x="1678" y="644"/>
                    <a:pt x="1712" y="620"/>
                    <a:pt x="1747" y="596"/>
                  </a:cubicBezTo>
                  <a:cubicBezTo>
                    <a:pt x="1810" y="552"/>
                    <a:pt x="1874" y="508"/>
                    <a:pt x="1938" y="464"/>
                  </a:cubicBezTo>
                  <a:lnTo>
                    <a:pt x="1938" y="464"/>
                  </a:lnTo>
                  <a:cubicBezTo>
                    <a:pt x="1971" y="442"/>
                    <a:pt x="2005" y="419"/>
                    <a:pt x="2038" y="396"/>
                  </a:cubicBezTo>
                  <a:cubicBezTo>
                    <a:pt x="2059" y="382"/>
                    <a:pt x="2079" y="368"/>
                    <a:pt x="2100" y="354"/>
                  </a:cubicBezTo>
                  <a:cubicBezTo>
                    <a:pt x="2137" y="330"/>
                    <a:pt x="2176" y="304"/>
                    <a:pt x="2212" y="280"/>
                  </a:cubicBezTo>
                  <a:cubicBezTo>
                    <a:pt x="2247" y="256"/>
                    <a:pt x="2280" y="234"/>
                    <a:pt x="2312" y="213"/>
                  </a:cubicBezTo>
                  <a:cubicBezTo>
                    <a:pt x="2368" y="176"/>
                    <a:pt x="2420" y="143"/>
                    <a:pt x="2467" y="114"/>
                  </a:cubicBezTo>
                  <a:cubicBezTo>
                    <a:pt x="2503" y="92"/>
                    <a:pt x="2535" y="71"/>
                    <a:pt x="2563" y="55"/>
                  </a:cubicBezTo>
                  <a:cubicBezTo>
                    <a:pt x="2631" y="15"/>
                    <a:pt x="2675" y="-6"/>
                    <a:pt x="2682" y="1"/>
                  </a:cubicBezTo>
                  <a:cubicBezTo>
                    <a:pt x="2723" y="46"/>
                    <a:pt x="2718" y="464"/>
                    <a:pt x="2635" y="687"/>
                  </a:cubicBezTo>
                  <a:cubicBezTo>
                    <a:pt x="2551" y="909"/>
                    <a:pt x="1872" y="1559"/>
                    <a:pt x="1872" y="1559"/>
                  </a:cubicBezTo>
                  <a:cubicBezTo>
                    <a:pt x="1836" y="1676"/>
                    <a:pt x="1659" y="2506"/>
                    <a:pt x="1659" y="2506"/>
                  </a:cubicBezTo>
                  <a:lnTo>
                    <a:pt x="1504" y="2578"/>
                  </a:lnTo>
                  <a:lnTo>
                    <a:pt x="1436" y="2609"/>
                  </a:lnTo>
                  <a:lnTo>
                    <a:pt x="1153" y="2739"/>
                  </a:lnTo>
                  <a:lnTo>
                    <a:pt x="1084" y="2771"/>
                  </a:lnTo>
                  <a:lnTo>
                    <a:pt x="838" y="2884"/>
                  </a:lnTo>
                  <a:cubicBezTo>
                    <a:pt x="838" y="2884"/>
                    <a:pt x="-48" y="2245"/>
                    <a:pt x="2" y="1784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22;p17">
              <a:extLst>
                <a:ext uri="{FF2B5EF4-FFF2-40B4-BE49-F238E27FC236}">
                  <a16:creationId xmlns:a16="http://schemas.microsoft.com/office/drawing/2014/main" id="{FB49BC8F-4D72-4199-300D-47A0B6B82C4E}"/>
                </a:ext>
              </a:extLst>
            </p:cNvPr>
            <p:cNvSpPr/>
            <p:nvPr/>
          </p:nvSpPr>
          <p:spPr>
            <a:xfrm>
              <a:off x="2961190" y="3208747"/>
              <a:ext cx="238913" cy="490420"/>
            </a:xfrm>
            <a:custGeom>
              <a:avLst/>
              <a:gdLst/>
              <a:ahLst/>
              <a:cxnLst/>
              <a:rect l="l" t="t" r="r" b="b"/>
              <a:pathLst>
                <a:path w="1271" h="2609" extrusionOk="0">
                  <a:moveTo>
                    <a:pt x="0" y="2609"/>
                  </a:moveTo>
                  <a:lnTo>
                    <a:pt x="231" y="1445"/>
                  </a:lnTo>
                  <a:cubicBezTo>
                    <a:pt x="231" y="1445"/>
                    <a:pt x="671" y="950"/>
                    <a:pt x="664" y="354"/>
                  </a:cubicBezTo>
                  <a:cubicBezTo>
                    <a:pt x="701" y="330"/>
                    <a:pt x="740" y="304"/>
                    <a:pt x="776" y="280"/>
                  </a:cubicBezTo>
                  <a:cubicBezTo>
                    <a:pt x="811" y="256"/>
                    <a:pt x="844" y="234"/>
                    <a:pt x="876" y="213"/>
                  </a:cubicBezTo>
                  <a:cubicBezTo>
                    <a:pt x="932" y="176"/>
                    <a:pt x="984" y="143"/>
                    <a:pt x="1031" y="114"/>
                  </a:cubicBezTo>
                  <a:cubicBezTo>
                    <a:pt x="1067" y="92"/>
                    <a:pt x="1099" y="71"/>
                    <a:pt x="1127" y="55"/>
                  </a:cubicBezTo>
                  <a:cubicBezTo>
                    <a:pt x="1196" y="15"/>
                    <a:pt x="1239" y="-6"/>
                    <a:pt x="1246" y="1"/>
                  </a:cubicBezTo>
                  <a:cubicBezTo>
                    <a:pt x="1287" y="46"/>
                    <a:pt x="1282" y="464"/>
                    <a:pt x="1199" y="687"/>
                  </a:cubicBezTo>
                  <a:cubicBezTo>
                    <a:pt x="1115" y="909"/>
                    <a:pt x="436" y="1559"/>
                    <a:pt x="436" y="1559"/>
                  </a:cubicBezTo>
                  <a:cubicBezTo>
                    <a:pt x="400" y="1676"/>
                    <a:pt x="223" y="2506"/>
                    <a:pt x="223" y="2506"/>
                  </a:cubicBezTo>
                  <a:lnTo>
                    <a:pt x="68" y="2578"/>
                  </a:lnTo>
                  <a:lnTo>
                    <a:pt x="0" y="2609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23;p17">
              <a:extLst>
                <a:ext uri="{FF2B5EF4-FFF2-40B4-BE49-F238E27FC236}">
                  <a16:creationId xmlns:a16="http://schemas.microsoft.com/office/drawing/2014/main" id="{3ABE4AB2-4ED4-1AC9-51DC-3CC657B43D96}"/>
                </a:ext>
              </a:extLst>
            </p:cNvPr>
            <p:cNvSpPr/>
            <p:nvPr/>
          </p:nvSpPr>
          <p:spPr>
            <a:xfrm>
              <a:off x="3154989" y="3219274"/>
              <a:ext cx="22557" cy="71430"/>
            </a:xfrm>
            <a:custGeom>
              <a:avLst/>
              <a:gdLst/>
              <a:ahLst/>
              <a:cxnLst/>
              <a:rect l="l" t="t" r="r" b="b"/>
              <a:pathLst>
                <a:path w="120" h="380" extrusionOk="0">
                  <a:moveTo>
                    <a:pt x="9" y="357"/>
                  </a:moveTo>
                  <a:cubicBezTo>
                    <a:pt x="9" y="292"/>
                    <a:pt x="25" y="225"/>
                    <a:pt x="21" y="161"/>
                  </a:cubicBezTo>
                  <a:cubicBezTo>
                    <a:pt x="18" y="125"/>
                    <a:pt x="9" y="91"/>
                    <a:pt x="0" y="58"/>
                  </a:cubicBezTo>
                  <a:cubicBezTo>
                    <a:pt x="36" y="36"/>
                    <a:pt x="68" y="15"/>
                    <a:pt x="96" y="0"/>
                  </a:cubicBezTo>
                  <a:cubicBezTo>
                    <a:pt x="132" y="101"/>
                    <a:pt x="128" y="249"/>
                    <a:pt x="78" y="351"/>
                  </a:cubicBezTo>
                  <a:cubicBezTo>
                    <a:pt x="62" y="382"/>
                    <a:pt x="8" y="394"/>
                    <a:pt x="9" y="357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24;p17">
              <a:extLst>
                <a:ext uri="{FF2B5EF4-FFF2-40B4-BE49-F238E27FC236}">
                  <a16:creationId xmlns:a16="http://schemas.microsoft.com/office/drawing/2014/main" id="{84AE73F7-99A2-FC9A-FC6D-A5CADB0365EB}"/>
                </a:ext>
              </a:extLst>
            </p:cNvPr>
            <p:cNvSpPr/>
            <p:nvPr/>
          </p:nvSpPr>
          <p:spPr>
            <a:xfrm>
              <a:off x="3107056" y="3248785"/>
              <a:ext cx="19737" cy="61467"/>
            </a:xfrm>
            <a:custGeom>
              <a:avLst/>
              <a:gdLst/>
              <a:ahLst/>
              <a:cxnLst/>
              <a:rect l="l" t="t" r="r" b="b"/>
              <a:pathLst>
                <a:path w="105" h="327" extrusionOk="0">
                  <a:moveTo>
                    <a:pt x="25" y="315"/>
                  </a:moveTo>
                  <a:cubicBezTo>
                    <a:pt x="2" y="262"/>
                    <a:pt x="14" y="190"/>
                    <a:pt x="10" y="129"/>
                  </a:cubicBezTo>
                  <a:cubicBezTo>
                    <a:pt x="9" y="110"/>
                    <a:pt x="4" y="89"/>
                    <a:pt x="0" y="66"/>
                  </a:cubicBezTo>
                  <a:cubicBezTo>
                    <a:pt x="35" y="43"/>
                    <a:pt x="68" y="21"/>
                    <a:pt x="100" y="0"/>
                  </a:cubicBezTo>
                  <a:cubicBezTo>
                    <a:pt x="106" y="35"/>
                    <a:pt x="104" y="76"/>
                    <a:pt x="104" y="107"/>
                  </a:cubicBezTo>
                  <a:cubicBezTo>
                    <a:pt x="106" y="173"/>
                    <a:pt x="110" y="243"/>
                    <a:pt x="71" y="311"/>
                  </a:cubicBezTo>
                  <a:cubicBezTo>
                    <a:pt x="60" y="332"/>
                    <a:pt x="31" y="330"/>
                    <a:pt x="25" y="31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525;p17">
              <a:extLst>
                <a:ext uri="{FF2B5EF4-FFF2-40B4-BE49-F238E27FC236}">
                  <a16:creationId xmlns:a16="http://schemas.microsoft.com/office/drawing/2014/main" id="{60CCC95C-0331-51D7-7459-D32F24730DF1}"/>
                </a:ext>
              </a:extLst>
            </p:cNvPr>
            <p:cNvSpPr/>
            <p:nvPr/>
          </p:nvSpPr>
          <p:spPr>
            <a:xfrm>
              <a:off x="3055552" y="3283184"/>
              <a:ext cx="23121" cy="58084"/>
            </a:xfrm>
            <a:custGeom>
              <a:avLst/>
              <a:gdLst/>
              <a:ahLst/>
              <a:cxnLst/>
              <a:rect l="l" t="t" r="r" b="b"/>
              <a:pathLst>
                <a:path w="123" h="309" extrusionOk="0">
                  <a:moveTo>
                    <a:pt x="15" y="145"/>
                  </a:moveTo>
                  <a:cubicBezTo>
                    <a:pt x="12" y="119"/>
                    <a:pt x="5" y="94"/>
                    <a:pt x="0" y="68"/>
                  </a:cubicBezTo>
                  <a:cubicBezTo>
                    <a:pt x="34" y="46"/>
                    <a:pt x="67" y="23"/>
                    <a:pt x="100" y="0"/>
                  </a:cubicBezTo>
                  <a:cubicBezTo>
                    <a:pt x="111" y="35"/>
                    <a:pt x="113" y="75"/>
                    <a:pt x="117" y="110"/>
                  </a:cubicBezTo>
                  <a:cubicBezTo>
                    <a:pt x="122" y="165"/>
                    <a:pt x="137" y="245"/>
                    <a:pt x="87" y="299"/>
                  </a:cubicBezTo>
                  <a:cubicBezTo>
                    <a:pt x="78" y="309"/>
                    <a:pt x="61" y="312"/>
                    <a:pt x="53" y="307"/>
                  </a:cubicBezTo>
                  <a:cubicBezTo>
                    <a:pt x="8" y="278"/>
                    <a:pt x="20" y="198"/>
                    <a:pt x="15" y="145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526;p17">
              <a:extLst>
                <a:ext uri="{FF2B5EF4-FFF2-40B4-BE49-F238E27FC236}">
                  <a16:creationId xmlns:a16="http://schemas.microsoft.com/office/drawing/2014/main" id="{D9512F8D-F7C7-8EEB-6B47-3F16FE06CDE2}"/>
                </a:ext>
              </a:extLst>
            </p:cNvPr>
            <p:cNvSpPr/>
            <p:nvPr/>
          </p:nvSpPr>
          <p:spPr>
            <a:xfrm>
              <a:off x="3000288" y="3320966"/>
              <a:ext cx="28384" cy="62407"/>
            </a:xfrm>
            <a:custGeom>
              <a:avLst/>
              <a:gdLst/>
              <a:ahLst/>
              <a:cxnLst/>
              <a:rect l="l" t="t" r="r" b="b"/>
              <a:pathLst>
                <a:path w="151" h="332" extrusionOk="0">
                  <a:moveTo>
                    <a:pt x="82" y="323"/>
                  </a:moveTo>
                  <a:cubicBezTo>
                    <a:pt x="46" y="275"/>
                    <a:pt x="37" y="210"/>
                    <a:pt x="23" y="149"/>
                  </a:cubicBezTo>
                  <a:cubicBezTo>
                    <a:pt x="16" y="123"/>
                    <a:pt x="8" y="97"/>
                    <a:pt x="0" y="70"/>
                  </a:cubicBezTo>
                  <a:cubicBezTo>
                    <a:pt x="35" y="47"/>
                    <a:pt x="68" y="23"/>
                    <a:pt x="102" y="0"/>
                  </a:cubicBezTo>
                  <a:cubicBezTo>
                    <a:pt x="110" y="29"/>
                    <a:pt x="115" y="59"/>
                    <a:pt x="120" y="88"/>
                  </a:cubicBezTo>
                  <a:cubicBezTo>
                    <a:pt x="135" y="153"/>
                    <a:pt x="158" y="219"/>
                    <a:pt x="149" y="291"/>
                  </a:cubicBezTo>
                  <a:cubicBezTo>
                    <a:pt x="145" y="322"/>
                    <a:pt x="98" y="345"/>
                    <a:pt x="82" y="32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527;p17">
              <a:extLst>
                <a:ext uri="{FF2B5EF4-FFF2-40B4-BE49-F238E27FC236}">
                  <a16:creationId xmlns:a16="http://schemas.microsoft.com/office/drawing/2014/main" id="{6936A3E2-AD32-B37D-9E63-3AF56288F9E0}"/>
                </a:ext>
              </a:extLst>
            </p:cNvPr>
            <p:cNvSpPr/>
            <p:nvPr/>
          </p:nvSpPr>
          <p:spPr>
            <a:xfrm>
              <a:off x="2820775" y="3578488"/>
              <a:ext cx="87219" cy="151130"/>
            </a:xfrm>
            <a:custGeom>
              <a:avLst/>
              <a:gdLst/>
              <a:ahLst/>
              <a:cxnLst/>
              <a:rect l="l" t="t" r="r" b="b"/>
              <a:pathLst>
                <a:path w="464" h="804" extrusionOk="0">
                  <a:moveTo>
                    <a:pt x="23" y="9"/>
                  </a:moveTo>
                  <a:cubicBezTo>
                    <a:pt x="30" y="-6"/>
                    <a:pt x="53" y="-2"/>
                    <a:pt x="55" y="15"/>
                  </a:cubicBezTo>
                  <a:cubicBezTo>
                    <a:pt x="63" y="74"/>
                    <a:pt x="54" y="134"/>
                    <a:pt x="61" y="194"/>
                  </a:cubicBezTo>
                  <a:cubicBezTo>
                    <a:pt x="72" y="280"/>
                    <a:pt x="140" y="475"/>
                    <a:pt x="267" y="376"/>
                  </a:cubicBezTo>
                  <a:cubicBezTo>
                    <a:pt x="299" y="352"/>
                    <a:pt x="335" y="397"/>
                    <a:pt x="312" y="424"/>
                  </a:cubicBezTo>
                  <a:cubicBezTo>
                    <a:pt x="379" y="526"/>
                    <a:pt x="425" y="649"/>
                    <a:pt x="464" y="772"/>
                  </a:cubicBezTo>
                  <a:lnTo>
                    <a:pt x="395" y="804"/>
                  </a:lnTo>
                  <a:cubicBezTo>
                    <a:pt x="349" y="688"/>
                    <a:pt x="301" y="571"/>
                    <a:pt x="271" y="453"/>
                  </a:cubicBezTo>
                  <a:cubicBezTo>
                    <a:pt x="59" y="564"/>
                    <a:pt x="-52" y="163"/>
                    <a:pt x="23" y="9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528;p17">
              <a:extLst>
                <a:ext uri="{FF2B5EF4-FFF2-40B4-BE49-F238E27FC236}">
                  <a16:creationId xmlns:a16="http://schemas.microsoft.com/office/drawing/2014/main" id="{68BF9537-145E-0E08-F04D-9351CE166ACC}"/>
                </a:ext>
              </a:extLst>
            </p:cNvPr>
            <p:cNvSpPr/>
            <p:nvPr/>
          </p:nvSpPr>
          <p:spPr>
            <a:xfrm>
              <a:off x="2844271" y="3679805"/>
              <a:ext cx="181393" cy="241921"/>
            </a:xfrm>
            <a:custGeom>
              <a:avLst/>
              <a:gdLst/>
              <a:ahLst/>
              <a:cxnLst/>
              <a:rect l="l" t="t" r="r" b="b"/>
              <a:pathLst>
                <a:path w="965" h="1287" extrusionOk="0">
                  <a:moveTo>
                    <a:pt x="845" y="0"/>
                  </a:moveTo>
                  <a:lnTo>
                    <a:pt x="965" y="1287"/>
                  </a:lnTo>
                  <a:lnTo>
                    <a:pt x="741" y="1171"/>
                  </a:lnTo>
                  <a:lnTo>
                    <a:pt x="0" y="785"/>
                  </a:lnTo>
                  <a:lnTo>
                    <a:pt x="24" y="378"/>
                  </a:lnTo>
                  <a:lnTo>
                    <a:pt x="622" y="10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FC9E8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529;p17">
              <a:extLst>
                <a:ext uri="{FF2B5EF4-FFF2-40B4-BE49-F238E27FC236}">
                  <a16:creationId xmlns:a16="http://schemas.microsoft.com/office/drawing/2014/main" id="{6CD39932-B6B2-05EB-01EF-D0F34976B979}"/>
                </a:ext>
              </a:extLst>
            </p:cNvPr>
            <p:cNvSpPr/>
            <p:nvPr/>
          </p:nvSpPr>
          <p:spPr>
            <a:xfrm>
              <a:off x="2961190" y="3679805"/>
              <a:ext cx="64475" cy="241921"/>
            </a:xfrm>
            <a:custGeom>
              <a:avLst/>
              <a:gdLst/>
              <a:ahLst/>
              <a:cxnLst/>
              <a:rect l="l" t="t" r="r" b="b"/>
              <a:pathLst>
                <a:path w="343" h="1287" extrusionOk="0">
                  <a:moveTo>
                    <a:pt x="223" y="0"/>
                  </a:moveTo>
                  <a:lnTo>
                    <a:pt x="343" y="1287"/>
                  </a:lnTo>
                  <a:lnTo>
                    <a:pt x="119" y="1171"/>
                  </a:lnTo>
                  <a:lnTo>
                    <a:pt x="114" y="1033"/>
                  </a:lnTo>
                  <a:lnTo>
                    <a:pt x="0" y="103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DBD8E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530;p17">
              <a:extLst>
                <a:ext uri="{FF2B5EF4-FFF2-40B4-BE49-F238E27FC236}">
                  <a16:creationId xmlns:a16="http://schemas.microsoft.com/office/drawing/2014/main" id="{4CCB42B8-437F-0CC8-F54A-EE88A0569EBA}"/>
                </a:ext>
              </a:extLst>
            </p:cNvPr>
            <p:cNvSpPr/>
            <p:nvPr/>
          </p:nvSpPr>
          <p:spPr>
            <a:xfrm>
              <a:off x="602517" y="3645030"/>
              <a:ext cx="2676164" cy="1187422"/>
            </a:xfrm>
            <a:custGeom>
              <a:avLst/>
              <a:gdLst/>
              <a:ahLst/>
              <a:cxnLst/>
              <a:rect l="l" t="t" r="r" b="b"/>
              <a:pathLst>
                <a:path w="14237" h="6317" extrusionOk="0">
                  <a:moveTo>
                    <a:pt x="14237" y="4386"/>
                  </a:moveTo>
                  <a:cubicBezTo>
                    <a:pt x="14237" y="4840"/>
                    <a:pt x="14076" y="6044"/>
                    <a:pt x="13595" y="6285"/>
                  </a:cubicBezTo>
                  <a:cubicBezTo>
                    <a:pt x="13114" y="6525"/>
                    <a:pt x="7552" y="5349"/>
                    <a:pt x="7552" y="5349"/>
                  </a:cubicBezTo>
                  <a:cubicBezTo>
                    <a:pt x="7552" y="5349"/>
                    <a:pt x="5654" y="5027"/>
                    <a:pt x="5494" y="5027"/>
                  </a:cubicBezTo>
                  <a:cubicBezTo>
                    <a:pt x="5334" y="5027"/>
                    <a:pt x="5014" y="5058"/>
                    <a:pt x="4912" y="5108"/>
                  </a:cubicBezTo>
                  <a:cubicBezTo>
                    <a:pt x="4324" y="5398"/>
                    <a:pt x="2918" y="5428"/>
                    <a:pt x="1760" y="5316"/>
                  </a:cubicBezTo>
                  <a:cubicBezTo>
                    <a:pt x="744" y="5217"/>
                    <a:pt x="-81" y="5008"/>
                    <a:pt x="6" y="4771"/>
                  </a:cubicBezTo>
                  <a:cubicBezTo>
                    <a:pt x="193" y="4263"/>
                    <a:pt x="1215" y="2968"/>
                    <a:pt x="3996" y="3316"/>
                  </a:cubicBezTo>
                  <a:lnTo>
                    <a:pt x="4315" y="3093"/>
                  </a:lnTo>
                  <a:lnTo>
                    <a:pt x="6587" y="1501"/>
                  </a:lnTo>
                  <a:lnTo>
                    <a:pt x="6884" y="1845"/>
                  </a:lnTo>
                  <a:cubicBezTo>
                    <a:pt x="6884" y="1845"/>
                    <a:pt x="7740" y="1712"/>
                    <a:pt x="8194" y="1979"/>
                  </a:cubicBezTo>
                  <a:cubicBezTo>
                    <a:pt x="8648" y="2247"/>
                    <a:pt x="8916" y="2995"/>
                    <a:pt x="8916" y="2995"/>
                  </a:cubicBezTo>
                  <a:lnTo>
                    <a:pt x="12098" y="4172"/>
                  </a:lnTo>
                  <a:cubicBezTo>
                    <a:pt x="12098" y="4172"/>
                    <a:pt x="11616" y="2648"/>
                    <a:pt x="11616" y="2247"/>
                  </a:cubicBezTo>
                  <a:cubicBezTo>
                    <a:pt x="11616" y="1845"/>
                    <a:pt x="11590" y="491"/>
                    <a:pt x="11590" y="491"/>
                  </a:cubicBezTo>
                  <a:lnTo>
                    <a:pt x="12110" y="308"/>
                  </a:lnTo>
                  <a:lnTo>
                    <a:pt x="12567" y="146"/>
                  </a:lnTo>
                  <a:lnTo>
                    <a:pt x="12980" y="0"/>
                  </a:lnTo>
                  <a:cubicBezTo>
                    <a:pt x="12980" y="0"/>
                    <a:pt x="14237" y="3931"/>
                    <a:pt x="14237" y="4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531;p17">
              <a:extLst>
                <a:ext uri="{FF2B5EF4-FFF2-40B4-BE49-F238E27FC236}">
                  <a16:creationId xmlns:a16="http://schemas.microsoft.com/office/drawing/2014/main" id="{ADA3F3E2-D91E-F1A3-FE56-CC5DAD6E6E01}"/>
                </a:ext>
              </a:extLst>
            </p:cNvPr>
            <p:cNvSpPr/>
            <p:nvPr/>
          </p:nvSpPr>
          <p:spPr>
            <a:xfrm>
              <a:off x="743684" y="3645030"/>
              <a:ext cx="2534997" cy="1187422"/>
            </a:xfrm>
            <a:custGeom>
              <a:avLst/>
              <a:gdLst/>
              <a:ahLst/>
              <a:cxnLst/>
              <a:rect l="l" t="t" r="r" b="b"/>
              <a:pathLst>
                <a:path w="13486" h="6317" extrusionOk="0">
                  <a:moveTo>
                    <a:pt x="13486" y="4386"/>
                  </a:moveTo>
                  <a:cubicBezTo>
                    <a:pt x="13486" y="4840"/>
                    <a:pt x="13325" y="6044"/>
                    <a:pt x="12844" y="6285"/>
                  </a:cubicBezTo>
                  <a:cubicBezTo>
                    <a:pt x="12363" y="6525"/>
                    <a:pt x="6801" y="5349"/>
                    <a:pt x="6801" y="5349"/>
                  </a:cubicBezTo>
                  <a:cubicBezTo>
                    <a:pt x="6801" y="5349"/>
                    <a:pt x="4903" y="5027"/>
                    <a:pt x="4743" y="5027"/>
                  </a:cubicBezTo>
                  <a:cubicBezTo>
                    <a:pt x="4583" y="5027"/>
                    <a:pt x="4263" y="5058"/>
                    <a:pt x="4161" y="5108"/>
                  </a:cubicBezTo>
                  <a:cubicBezTo>
                    <a:pt x="3573" y="5398"/>
                    <a:pt x="2167" y="5428"/>
                    <a:pt x="1009" y="5316"/>
                  </a:cubicBezTo>
                  <a:cubicBezTo>
                    <a:pt x="410" y="4980"/>
                    <a:pt x="6" y="4697"/>
                    <a:pt x="0" y="4540"/>
                  </a:cubicBezTo>
                  <a:cubicBezTo>
                    <a:pt x="0" y="4540"/>
                    <a:pt x="1884" y="3666"/>
                    <a:pt x="3131" y="3931"/>
                  </a:cubicBezTo>
                  <a:cubicBezTo>
                    <a:pt x="4378" y="4194"/>
                    <a:pt x="4686" y="4697"/>
                    <a:pt x="4686" y="4697"/>
                  </a:cubicBezTo>
                  <a:cubicBezTo>
                    <a:pt x="4686" y="4697"/>
                    <a:pt x="5367" y="4188"/>
                    <a:pt x="5836" y="4629"/>
                  </a:cubicBezTo>
                  <a:cubicBezTo>
                    <a:pt x="6196" y="4967"/>
                    <a:pt x="12396" y="6188"/>
                    <a:pt x="12783" y="5801"/>
                  </a:cubicBezTo>
                  <a:cubicBezTo>
                    <a:pt x="13170" y="5414"/>
                    <a:pt x="12934" y="4446"/>
                    <a:pt x="12890" y="4231"/>
                  </a:cubicBezTo>
                  <a:cubicBezTo>
                    <a:pt x="12854" y="4050"/>
                    <a:pt x="12065" y="1081"/>
                    <a:pt x="11816" y="146"/>
                  </a:cubicBezTo>
                  <a:lnTo>
                    <a:pt x="12229" y="0"/>
                  </a:lnTo>
                  <a:cubicBezTo>
                    <a:pt x="12229" y="0"/>
                    <a:pt x="13486" y="3931"/>
                    <a:pt x="13486" y="438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1532;p17">
              <a:extLst>
                <a:ext uri="{FF2B5EF4-FFF2-40B4-BE49-F238E27FC236}">
                  <a16:creationId xmlns:a16="http://schemas.microsoft.com/office/drawing/2014/main" id="{A9197E03-D5B0-A051-D3EA-5F01D1867918}"/>
                </a:ext>
              </a:extLst>
            </p:cNvPr>
            <p:cNvSpPr/>
            <p:nvPr/>
          </p:nvSpPr>
          <p:spPr>
            <a:xfrm>
              <a:off x="1413616" y="3702925"/>
              <a:ext cx="1537239" cy="795500"/>
            </a:xfrm>
            <a:custGeom>
              <a:avLst/>
              <a:gdLst/>
              <a:ahLst/>
              <a:cxnLst/>
              <a:rect l="l" t="t" r="r" b="b"/>
              <a:pathLst>
                <a:path w="8178" h="4232" extrusionOk="0">
                  <a:moveTo>
                    <a:pt x="8087" y="4232"/>
                  </a:moveTo>
                  <a:cubicBezTo>
                    <a:pt x="7786" y="4232"/>
                    <a:pt x="4275" y="3008"/>
                    <a:pt x="4275" y="3008"/>
                  </a:cubicBezTo>
                  <a:cubicBezTo>
                    <a:pt x="4275" y="3008"/>
                    <a:pt x="4124" y="2956"/>
                    <a:pt x="3788" y="2355"/>
                  </a:cubicBezTo>
                  <a:cubicBezTo>
                    <a:pt x="3453" y="1753"/>
                    <a:pt x="2542" y="2247"/>
                    <a:pt x="2542" y="2247"/>
                  </a:cubicBezTo>
                  <a:lnTo>
                    <a:pt x="2207" y="1924"/>
                  </a:lnTo>
                  <a:lnTo>
                    <a:pt x="0" y="2785"/>
                  </a:lnTo>
                  <a:lnTo>
                    <a:pt x="2272" y="1193"/>
                  </a:lnTo>
                  <a:lnTo>
                    <a:pt x="2569" y="1537"/>
                  </a:lnTo>
                  <a:cubicBezTo>
                    <a:pt x="2569" y="1537"/>
                    <a:pt x="3425" y="1404"/>
                    <a:pt x="3879" y="1671"/>
                  </a:cubicBezTo>
                  <a:cubicBezTo>
                    <a:pt x="4333" y="1939"/>
                    <a:pt x="4601" y="2687"/>
                    <a:pt x="4601" y="2687"/>
                  </a:cubicBezTo>
                  <a:lnTo>
                    <a:pt x="7783" y="3864"/>
                  </a:lnTo>
                  <a:cubicBezTo>
                    <a:pt x="7783" y="3864"/>
                    <a:pt x="7301" y="2340"/>
                    <a:pt x="7301" y="1939"/>
                  </a:cubicBezTo>
                  <a:cubicBezTo>
                    <a:pt x="7301" y="1537"/>
                    <a:pt x="7275" y="183"/>
                    <a:pt x="7275" y="183"/>
                  </a:cubicBezTo>
                  <a:lnTo>
                    <a:pt x="7795" y="0"/>
                  </a:lnTo>
                  <a:cubicBezTo>
                    <a:pt x="7751" y="505"/>
                    <a:pt x="7652" y="1754"/>
                    <a:pt x="7743" y="1924"/>
                  </a:cubicBezTo>
                  <a:cubicBezTo>
                    <a:pt x="7857" y="2139"/>
                    <a:pt x="8388" y="4232"/>
                    <a:pt x="8087" y="42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1533;p17">
              <a:extLst>
                <a:ext uri="{FF2B5EF4-FFF2-40B4-BE49-F238E27FC236}">
                  <a16:creationId xmlns:a16="http://schemas.microsoft.com/office/drawing/2014/main" id="{E1AFF722-230F-5C52-322E-553D0D6C5418}"/>
                </a:ext>
              </a:extLst>
            </p:cNvPr>
            <p:cNvSpPr/>
            <p:nvPr/>
          </p:nvSpPr>
          <p:spPr>
            <a:xfrm>
              <a:off x="1646889" y="4447670"/>
              <a:ext cx="535346" cy="514857"/>
            </a:xfrm>
            <a:custGeom>
              <a:avLst/>
              <a:gdLst/>
              <a:ahLst/>
              <a:cxnLst/>
              <a:rect l="l" t="t" r="r" b="b"/>
              <a:pathLst>
                <a:path w="2848" h="2739" extrusionOk="0">
                  <a:moveTo>
                    <a:pt x="1116" y="3"/>
                  </a:moveTo>
                  <a:cubicBezTo>
                    <a:pt x="1555" y="58"/>
                    <a:pt x="1700" y="966"/>
                    <a:pt x="1771" y="1044"/>
                  </a:cubicBezTo>
                  <a:cubicBezTo>
                    <a:pt x="1799" y="1076"/>
                    <a:pt x="1988" y="1351"/>
                    <a:pt x="2201" y="1667"/>
                  </a:cubicBezTo>
                  <a:cubicBezTo>
                    <a:pt x="2223" y="1702"/>
                    <a:pt x="2247" y="1735"/>
                    <a:pt x="2269" y="1771"/>
                  </a:cubicBezTo>
                  <a:cubicBezTo>
                    <a:pt x="2313" y="1835"/>
                    <a:pt x="2355" y="1900"/>
                    <a:pt x="2398" y="1964"/>
                  </a:cubicBezTo>
                  <a:lnTo>
                    <a:pt x="2398" y="1965"/>
                  </a:lnTo>
                  <a:cubicBezTo>
                    <a:pt x="2420" y="1999"/>
                    <a:pt x="2442" y="2033"/>
                    <a:pt x="2464" y="2067"/>
                  </a:cubicBezTo>
                  <a:cubicBezTo>
                    <a:pt x="2478" y="2087"/>
                    <a:pt x="2491" y="2108"/>
                    <a:pt x="2505" y="2128"/>
                  </a:cubicBezTo>
                  <a:cubicBezTo>
                    <a:pt x="2529" y="2167"/>
                    <a:pt x="2553" y="2206"/>
                    <a:pt x="2577" y="2242"/>
                  </a:cubicBezTo>
                  <a:cubicBezTo>
                    <a:pt x="2600" y="2278"/>
                    <a:pt x="2622" y="2312"/>
                    <a:pt x="2641" y="2344"/>
                  </a:cubicBezTo>
                  <a:cubicBezTo>
                    <a:pt x="2678" y="2401"/>
                    <a:pt x="2710" y="2454"/>
                    <a:pt x="2737" y="2501"/>
                  </a:cubicBezTo>
                  <a:cubicBezTo>
                    <a:pt x="2759" y="2537"/>
                    <a:pt x="2779" y="2569"/>
                    <a:pt x="2795" y="2597"/>
                  </a:cubicBezTo>
                  <a:cubicBezTo>
                    <a:pt x="2833" y="2667"/>
                    <a:pt x="2854" y="2710"/>
                    <a:pt x="2847" y="2717"/>
                  </a:cubicBezTo>
                  <a:cubicBezTo>
                    <a:pt x="2801" y="2758"/>
                    <a:pt x="2383" y="2745"/>
                    <a:pt x="2161" y="2657"/>
                  </a:cubicBezTo>
                  <a:cubicBezTo>
                    <a:pt x="1941" y="2569"/>
                    <a:pt x="1304" y="1878"/>
                    <a:pt x="1304" y="1878"/>
                  </a:cubicBezTo>
                  <a:cubicBezTo>
                    <a:pt x="1188" y="1839"/>
                    <a:pt x="362" y="1646"/>
                    <a:pt x="362" y="1646"/>
                  </a:cubicBezTo>
                  <a:lnTo>
                    <a:pt x="293" y="1489"/>
                  </a:lnTo>
                  <a:lnTo>
                    <a:pt x="263" y="1421"/>
                  </a:lnTo>
                  <a:lnTo>
                    <a:pt x="138" y="1135"/>
                  </a:lnTo>
                  <a:lnTo>
                    <a:pt x="108" y="1065"/>
                  </a:lnTo>
                  <a:lnTo>
                    <a:pt x="0" y="818"/>
                  </a:lnTo>
                  <a:cubicBezTo>
                    <a:pt x="0" y="818"/>
                    <a:pt x="657" y="-56"/>
                    <a:pt x="1116" y="3"/>
                  </a:cubicBez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1534;p17">
              <a:extLst>
                <a:ext uri="{FF2B5EF4-FFF2-40B4-BE49-F238E27FC236}">
                  <a16:creationId xmlns:a16="http://schemas.microsoft.com/office/drawing/2014/main" id="{1357D8E0-935B-8FF2-CAEC-1DB352C2BCD8}"/>
                </a:ext>
              </a:extLst>
            </p:cNvPr>
            <p:cNvSpPr/>
            <p:nvPr/>
          </p:nvSpPr>
          <p:spPr>
            <a:xfrm>
              <a:off x="1696326" y="4714778"/>
              <a:ext cx="485909" cy="247748"/>
            </a:xfrm>
            <a:custGeom>
              <a:avLst/>
              <a:gdLst/>
              <a:ahLst/>
              <a:cxnLst/>
              <a:rect l="l" t="t" r="r" b="b"/>
              <a:pathLst>
                <a:path w="2585" h="1318" extrusionOk="0">
                  <a:moveTo>
                    <a:pt x="0" y="0"/>
                  </a:moveTo>
                  <a:lnTo>
                    <a:pt x="1160" y="253"/>
                  </a:lnTo>
                  <a:cubicBezTo>
                    <a:pt x="1160" y="253"/>
                    <a:pt x="1646" y="703"/>
                    <a:pt x="2242" y="707"/>
                  </a:cubicBezTo>
                  <a:cubicBezTo>
                    <a:pt x="2266" y="746"/>
                    <a:pt x="2290" y="785"/>
                    <a:pt x="2314" y="821"/>
                  </a:cubicBezTo>
                  <a:cubicBezTo>
                    <a:pt x="2337" y="857"/>
                    <a:pt x="2359" y="891"/>
                    <a:pt x="2378" y="923"/>
                  </a:cubicBezTo>
                  <a:cubicBezTo>
                    <a:pt x="2415" y="980"/>
                    <a:pt x="2447" y="1033"/>
                    <a:pt x="2474" y="1080"/>
                  </a:cubicBezTo>
                  <a:cubicBezTo>
                    <a:pt x="2496" y="1116"/>
                    <a:pt x="2516" y="1148"/>
                    <a:pt x="2532" y="1176"/>
                  </a:cubicBezTo>
                  <a:cubicBezTo>
                    <a:pt x="2570" y="1246"/>
                    <a:pt x="2591" y="1289"/>
                    <a:pt x="2584" y="1296"/>
                  </a:cubicBezTo>
                  <a:cubicBezTo>
                    <a:pt x="2538" y="1337"/>
                    <a:pt x="2120" y="1324"/>
                    <a:pt x="1898" y="1236"/>
                  </a:cubicBezTo>
                  <a:cubicBezTo>
                    <a:pt x="1678" y="1148"/>
                    <a:pt x="1041" y="457"/>
                    <a:pt x="1041" y="457"/>
                  </a:cubicBezTo>
                  <a:cubicBezTo>
                    <a:pt x="925" y="418"/>
                    <a:pt x="99" y="225"/>
                    <a:pt x="99" y="225"/>
                  </a:cubicBezTo>
                  <a:lnTo>
                    <a:pt x="3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1535;p17">
              <a:extLst>
                <a:ext uri="{FF2B5EF4-FFF2-40B4-BE49-F238E27FC236}">
                  <a16:creationId xmlns:a16="http://schemas.microsoft.com/office/drawing/2014/main" id="{429CEC5A-042B-E0C5-46A0-20054BB7AC4E}"/>
                </a:ext>
              </a:extLst>
            </p:cNvPr>
            <p:cNvSpPr/>
            <p:nvPr/>
          </p:nvSpPr>
          <p:spPr>
            <a:xfrm>
              <a:off x="2100842" y="4917788"/>
              <a:ext cx="71242" cy="22181"/>
            </a:xfrm>
            <a:custGeom>
              <a:avLst/>
              <a:gdLst/>
              <a:ahLst/>
              <a:cxnLst/>
              <a:rect l="l" t="t" r="r" b="b"/>
              <a:pathLst>
                <a:path w="379" h="118" extrusionOk="0">
                  <a:moveTo>
                    <a:pt x="24" y="3"/>
                  </a:moveTo>
                  <a:cubicBezTo>
                    <a:pt x="88" y="4"/>
                    <a:pt x="155" y="21"/>
                    <a:pt x="219" y="19"/>
                  </a:cubicBezTo>
                  <a:cubicBezTo>
                    <a:pt x="256" y="17"/>
                    <a:pt x="289" y="8"/>
                    <a:pt x="323" y="0"/>
                  </a:cubicBezTo>
                  <a:cubicBezTo>
                    <a:pt x="344" y="36"/>
                    <a:pt x="363" y="68"/>
                    <a:pt x="379" y="97"/>
                  </a:cubicBezTo>
                  <a:cubicBezTo>
                    <a:pt x="278" y="131"/>
                    <a:pt x="129" y="124"/>
                    <a:pt x="29" y="72"/>
                  </a:cubicBezTo>
                  <a:cubicBezTo>
                    <a:pt x="-2" y="56"/>
                    <a:pt x="-14" y="1"/>
                    <a:pt x="24" y="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1536;p17">
              <a:extLst>
                <a:ext uri="{FF2B5EF4-FFF2-40B4-BE49-F238E27FC236}">
                  <a16:creationId xmlns:a16="http://schemas.microsoft.com/office/drawing/2014/main" id="{094F0092-4295-BC0C-9450-30D53B7C666F}"/>
                </a:ext>
              </a:extLst>
            </p:cNvPr>
            <p:cNvSpPr/>
            <p:nvPr/>
          </p:nvSpPr>
          <p:spPr>
            <a:xfrm>
              <a:off x="2082233" y="4869103"/>
              <a:ext cx="61279" cy="19737"/>
            </a:xfrm>
            <a:custGeom>
              <a:avLst/>
              <a:gdLst/>
              <a:ahLst/>
              <a:cxnLst/>
              <a:rect l="l" t="t" r="r" b="b"/>
              <a:pathLst>
                <a:path w="326" h="105" extrusionOk="0">
                  <a:moveTo>
                    <a:pt x="12" y="21"/>
                  </a:moveTo>
                  <a:cubicBezTo>
                    <a:pt x="66" y="-2"/>
                    <a:pt x="137" y="12"/>
                    <a:pt x="199" y="9"/>
                  </a:cubicBezTo>
                  <a:cubicBezTo>
                    <a:pt x="218" y="8"/>
                    <a:pt x="239" y="4"/>
                    <a:pt x="261" y="0"/>
                  </a:cubicBezTo>
                  <a:cubicBezTo>
                    <a:pt x="284" y="36"/>
                    <a:pt x="305" y="70"/>
                    <a:pt x="326" y="102"/>
                  </a:cubicBezTo>
                  <a:cubicBezTo>
                    <a:pt x="290" y="107"/>
                    <a:pt x="250" y="104"/>
                    <a:pt x="218" y="104"/>
                  </a:cubicBezTo>
                  <a:cubicBezTo>
                    <a:pt x="153" y="104"/>
                    <a:pt x="82" y="106"/>
                    <a:pt x="16" y="67"/>
                  </a:cubicBezTo>
                  <a:cubicBezTo>
                    <a:pt x="-5" y="55"/>
                    <a:pt x="-3" y="27"/>
                    <a:pt x="12" y="21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1537;p17">
              <a:extLst>
                <a:ext uri="{FF2B5EF4-FFF2-40B4-BE49-F238E27FC236}">
                  <a16:creationId xmlns:a16="http://schemas.microsoft.com/office/drawing/2014/main" id="{64FFCB1C-6A5C-821A-B352-B4CFB7C0C9B1}"/>
                </a:ext>
              </a:extLst>
            </p:cNvPr>
            <p:cNvSpPr/>
            <p:nvPr/>
          </p:nvSpPr>
          <p:spPr>
            <a:xfrm>
              <a:off x="2052157" y="4817035"/>
              <a:ext cx="57896" cy="22557"/>
            </a:xfrm>
            <a:custGeom>
              <a:avLst/>
              <a:gdLst/>
              <a:ahLst/>
              <a:cxnLst/>
              <a:rect l="l" t="t" r="r" b="b"/>
              <a:pathLst>
                <a:path w="308" h="120" extrusionOk="0">
                  <a:moveTo>
                    <a:pt x="165" y="13"/>
                  </a:moveTo>
                  <a:cubicBezTo>
                    <a:pt x="191" y="11"/>
                    <a:pt x="216" y="4"/>
                    <a:pt x="242" y="0"/>
                  </a:cubicBezTo>
                  <a:cubicBezTo>
                    <a:pt x="264" y="34"/>
                    <a:pt x="286" y="68"/>
                    <a:pt x="308" y="101"/>
                  </a:cubicBezTo>
                  <a:cubicBezTo>
                    <a:pt x="273" y="111"/>
                    <a:pt x="233" y="113"/>
                    <a:pt x="198" y="116"/>
                  </a:cubicBezTo>
                  <a:cubicBezTo>
                    <a:pt x="143" y="120"/>
                    <a:pt x="62" y="134"/>
                    <a:pt x="9" y="82"/>
                  </a:cubicBezTo>
                  <a:cubicBezTo>
                    <a:pt x="0" y="73"/>
                    <a:pt x="-3" y="56"/>
                    <a:pt x="2" y="48"/>
                  </a:cubicBezTo>
                  <a:cubicBezTo>
                    <a:pt x="32" y="4"/>
                    <a:pt x="112" y="18"/>
                    <a:pt x="165" y="13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1538;p17">
              <a:extLst>
                <a:ext uri="{FF2B5EF4-FFF2-40B4-BE49-F238E27FC236}">
                  <a16:creationId xmlns:a16="http://schemas.microsoft.com/office/drawing/2014/main" id="{FCA4A0D2-3087-D069-E708-B573DC3B1FFF}"/>
                </a:ext>
              </a:extLst>
            </p:cNvPr>
            <p:cNvSpPr/>
            <p:nvPr/>
          </p:nvSpPr>
          <p:spPr>
            <a:xfrm>
              <a:off x="2010991" y="4761207"/>
              <a:ext cx="62407" cy="27444"/>
            </a:xfrm>
            <a:custGeom>
              <a:avLst/>
              <a:gdLst/>
              <a:ahLst/>
              <a:cxnLst/>
              <a:rect l="l" t="t" r="r" b="b"/>
              <a:pathLst>
                <a:path w="332" h="146" extrusionOk="0">
                  <a:moveTo>
                    <a:pt x="9" y="76"/>
                  </a:moveTo>
                  <a:cubicBezTo>
                    <a:pt x="58" y="41"/>
                    <a:pt x="124" y="33"/>
                    <a:pt x="185" y="20"/>
                  </a:cubicBezTo>
                  <a:cubicBezTo>
                    <a:pt x="210" y="14"/>
                    <a:pt x="237" y="6"/>
                    <a:pt x="264" y="0"/>
                  </a:cubicBezTo>
                  <a:cubicBezTo>
                    <a:pt x="287" y="34"/>
                    <a:pt x="310" y="68"/>
                    <a:pt x="332" y="103"/>
                  </a:cubicBezTo>
                  <a:cubicBezTo>
                    <a:pt x="303" y="109"/>
                    <a:pt x="272" y="114"/>
                    <a:pt x="243" y="119"/>
                  </a:cubicBezTo>
                  <a:cubicBezTo>
                    <a:pt x="178" y="132"/>
                    <a:pt x="111" y="154"/>
                    <a:pt x="40" y="143"/>
                  </a:cubicBezTo>
                  <a:cubicBezTo>
                    <a:pt x="9" y="139"/>
                    <a:pt x="-13" y="92"/>
                    <a:pt x="9" y="76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7550" rIns="90000" bIns="755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1539;p17">
              <a:extLst>
                <a:ext uri="{FF2B5EF4-FFF2-40B4-BE49-F238E27FC236}">
                  <a16:creationId xmlns:a16="http://schemas.microsoft.com/office/drawing/2014/main" id="{FAFFC80E-7444-CC51-CE45-985052DE714E}"/>
                </a:ext>
              </a:extLst>
            </p:cNvPr>
            <p:cNvSpPr/>
            <p:nvPr/>
          </p:nvSpPr>
          <p:spPr>
            <a:xfrm>
              <a:off x="1667190" y="4576243"/>
              <a:ext cx="152446" cy="84776"/>
            </a:xfrm>
            <a:custGeom>
              <a:avLst/>
              <a:gdLst/>
              <a:ahLst/>
              <a:cxnLst/>
              <a:rect l="l" t="t" r="r" b="b"/>
              <a:pathLst>
                <a:path w="811" h="451" extrusionOk="0">
                  <a:moveTo>
                    <a:pt x="802" y="26"/>
                  </a:moveTo>
                  <a:cubicBezTo>
                    <a:pt x="817" y="32"/>
                    <a:pt x="813" y="55"/>
                    <a:pt x="796" y="57"/>
                  </a:cubicBezTo>
                  <a:cubicBezTo>
                    <a:pt x="737" y="64"/>
                    <a:pt x="677" y="54"/>
                    <a:pt x="617" y="60"/>
                  </a:cubicBezTo>
                  <a:cubicBezTo>
                    <a:pt x="531" y="69"/>
                    <a:pt x="334" y="134"/>
                    <a:pt x="431" y="262"/>
                  </a:cubicBezTo>
                  <a:cubicBezTo>
                    <a:pt x="455" y="294"/>
                    <a:pt x="409" y="329"/>
                    <a:pt x="381" y="307"/>
                  </a:cubicBezTo>
                  <a:cubicBezTo>
                    <a:pt x="278" y="371"/>
                    <a:pt x="155" y="415"/>
                    <a:pt x="30" y="451"/>
                  </a:cubicBezTo>
                  <a:lnTo>
                    <a:pt x="0" y="381"/>
                  </a:lnTo>
                  <a:cubicBezTo>
                    <a:pt x="118" y="338"/>
                    <a:pt x="235" y="293"/>
                    <a:pt x="353" y="265"/>
                  </a:cubicBezTo>
                  <a:cubicBezTo>
                    <a:pt x="247" y="50"/>
                    <a:pt x="650" y="-53"/>
                    <a:pt x="802" y="26"/>
                  </a:cubicBezTo>
                  <a:close/>
                </a:path>
              </a:pathLst>
            </a:custGeom>
            <a:solidFill>
              <a:srgbClr val="DA9A8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1540;p17">
              <a:extLst>
                <a:ext uri="{FF2B5EF4-FFF2-40B4-BE49-F238E27FC236}">
                  <a16:creationId xmlns:a16="http://schemas.microsoft.com/office/drawing/2014/main" id="{B57D7079-6E55-3348-2AA4-A49D8D342491}"/>
                </a:ext>
              </a:extLst>
            </p:cNvPr>
            <p:cNvSpPr/>
            <p:nvPr/>
          </p:nvSpPr>
          <p:spPr>
            <a:xfrm>
              <a:off x="1472639" y="4595228"/>
              <a:ext cx="242297" cy="179702"/>
            </a:xfrm>
            <a:custGeom>
              <a:avLst/>
              <a:gdLst/>
              <a:ahLst/>
              <a:cxnLst/>
              <a:rect l="l" t="t" r="r" b="b"/>
              <a:pathLst>
                <a:path w="1289" h="956" extrusionOk="0">
                  <a:moveTo>
                    <a:pt x="1289" y="861"/>
                  </a:moveTo>
                  <a:lnTo>
                    <a:pt x="0" y="956"/>
                  </a:lnTo>
                  <a:lnTo>
                    <a:pt x="121" y="734"/>
                  </a:lnTo>
                  <a:lnTo>
                    <a:pt x="520" y="0"/>
                  </a:lnTo>
                  <a:lnTo>
                    <a:pt x="927" y="33"/>
                  </a:lnTo>
                  <a:lnTo>
                    <a:pt x="1190" y="636"/>
                  </a:lnTo>
                  <a:lnTo>
                    <a:pt x="1289" y="861"/>
                  </a:lnTo>
                  <a:close/>
                </a:path>
              </a:pathLst>
            </a:custGeom>
            <a:solidFill>
              <a:srgbClr val="FAD2C7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1541;p17">
              <a:extLst>
                <a:ext uri="{FF2B5EF4-FFF2-40B4-BE49-F238E27FC236}">
                  <a16:creationId xmlns:a16="http://schemas.microsoft.com/office/drawing/2014/main" id="{DCB7B14F-0970-5D11-1B35-9F248ED422B2}"/>
                </a:ext>
              </a:extLst>
            </p:cNvPr>
            <p:cNvSpPr/>
            <p:nvPr/>
          </p:nvSpPr>
          <p:spPr>
            <a:xfrm>
              <a:off x="1472639" y="4714778"/>
              <a:ext cx="242297" cy="60151"/>
            </a:xfrm>
            <a:custGeom>
              <a:avLst/>
              <a:gdLst/>
              <a:ahLst/>
              <a:cxnLst/>
              <a:rect l="l" t="t" r="r" b="b"/>
              <a:pathLst>
                <a:path w="1289" h="320" extrusionOk="0">
                  <a:moveTo>
                    <a:pt x="1289" y="225"/>
                  </a:moveTo>
                  <a:lnTo>
                    <a:pt x="0" y="320"/>
                  </a:lnTo>
                  <a:lnTo>
                    <a:pt x="121" y="98"/>
                  </a:lnTo>
                  <a:lnTo>
                    <a:pt x="258" y="95"/>
                  </a:lnTo>
                  <a:lnTo>
                    <a:pt x="1190" y="0"/>
                  </a:lnTo>
                  <a:lnTo>
                    <a:pt x="1289" y="225"/>
                  </a:lnTo>
                  <a:close/>
                </a:path>
              </a:pathLst>
            </a:custGeom>
            <a:solidFill>
              <a:srgbClr val="E7BEB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1542;p17">
              <a:extLst>
                <a:ext uri="{FF2B5EF4-FFF2-40B4-BE49-F238E27FC236}">
                  <a16:creationId xmlns:a16="http://schemas.microsoft.com/office/drawing/2014/main" id="{21B9F608-0568-1AB1-24A7-780DC60E358C}"/>
                </a:ext>
              </a:extLst>
            </p:cNvPr>
            <p:cNvSpPr/>
            <p:nvPr/>
          </p:nvSpPr>
          <p:spPr>
            <a:xfrm>
              <a:off x="600825" y="4413647"/>
              <a:ext cx="989299" cy="418803"/>
            </a:xfrm>
            <a:custGeom>
              <a:avLst/>
              <a:gdLst/>
              <a:ahLst/>
              <a:cxnLst/>
              <a:rect l="l" t="t" r="r" b="b"/>
              <a:pathLst>
                <a:path w="5263" h="2228" extrusionOk="0">
                  <a:moveTo>
                    <a:pt x="5263" y="966"/>
                  </a:moveTo>
                  <a:lnTo>
                    <a:pt x="5241" y="1159"/>
                  </a:lnTo>
                  <a:lnTo>
                    <a:pt x="5117" y="2207"/>
                  </a:lnTo>
                  <a:cubicBezTo>
                    <a:pt x="5117" y="2207"/>
                    <a:pt x="2110" y="2309"/>
                    <a:pt x="1191" y="2061"/>
                  </a:cubicBezTo>
                  <a:cubicBezTo>
                    <a:pt x="271" y="1813"/>
                    <a:pt x="125" y="1156"/>
                    <a:pt x="18" y="878"/>
                  </a:cubicBezTo>
                  <a:cubicBezTo>
                    <a:pt x="10" y="858"/>
                    <a:pt x="4" y="836"/>
                    <a:pt x="2" y="813"/>
                  </a:cubicBezTo>
                  <a:cubicBezTo>
                    <a:pt x="-34" y="524"/>
                    <a:pt x="364" y="57"/>
                    <a:pt x="2082" y="3"/>
                  </a:cubicBezTo>
                  <a:cubicBezTo>
                    <a:pt x="3935" y="-55"/>
                    <a:pt x="5263" y="966"/>
                    <a:pt x="5263" y="96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1543;p17">
              <a:extLst>
                <a:ext uri="{FF2B5EF4-FFF2-40B4-BE49-F238E27FC236}">
                  <a16:creationId xmlns:a16="http://schemas.microsoft.com/office/drawing/2014/main" id="{21468BEF-71D1-F8F0-D956-BBCBA5385C2B}"/>
                </a:ext>
              </a:extLst>
            </p:cNvPr>
            <p:cNvSpPr/>
            <p:nvPr/>
          </p:nvSpPr>
          <p:spPr>
            <a:xfrm>
              <a:off x="601201" y="4566468"/>
              <a:ext cx="984788" cy="265981"/>
            </a:xfrm>
            <a:custGeom>
              <a:avLst/>
              <a:gdLst/>
              <a:ahLst/>
              <a:cxnLst/>
              <a:rect l="l" t="t" r="r" b="b"/>
              <a:pathLst>
                <a:path w="5239" h="1415" extrusionOk="0">
                  <a:moveTo>
                    <a:pt x="5239" y="346"/>
                  </a:moveTo>
                  <a:lnTo>
                    <a:pt x="5115" y="1394"/>
                  </a:lnTo>
                  <a:cubicBezTo>
                    <a:pt x="5115" y="1394"/>
                    <a:pt x="2108" y="1496"/>
                    <a:pt x="1189" y="1248"/>
                  </a:cubicBezTo>
                  <a:cubicBezTo>
                    <a:pt x="269" y="1000"/>
                    <a:pt x="123" y="343"/>
                    <a:pt x="16" y="65"/>
                  </a:cubicBezTo>
                  <a:cubicBezTo>
                    <a:pt x="8" y="45"/>
                    <a:pt x="2" y="23"/>
                    <a:pt x="0" y="0"/>
                  </a:cubicBezTo>
                  <a:cubicBezTo>
                    <a:pt x="823" y="236"/>
                    <a:pt x="2870" y="711"/>
                    <a:pt x="5078" y="369"/>
                  </a:cubicBezTo>
                  <a:cubicBezTo>
                    <a:pt x="5134" y="360"/>
                    <a:pt x="5188" y="353"/>
                    <a:pt x="5239" y="346"/>
                  </a:cubicBezTo>
                  <a:close/>
                </a:path>
              </a:pathLst>
            </a:custGeom>
            <a:solidFill>
              <a:srgbClr val="340C0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6" name="Hasa 3">
            <a:hlinkClick r:id="" action="ppaction://media"/>
            <a:extLst>
              <a:ext uri="{FF2B5EF4-FFF2-40B4-BE49-F238E27FC236}">
                <a16:creationId xmlns:a16="http://schemas.microsoft.com/office/drawing/2014/main" id="{7AD5A2AC-8DE9-D467-D67C-CC8B5886F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4084" y="2542113"/>
            <a:ext cx="866495" cy="8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6" fill="hold"/>
                                        <p:tgtEl>
                                          <p:spTgt spid="7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"/>
          <p:cNvSpPr/>
          <p:nvPr/>
        </p:nvSpPr>
        <p:spPr>
          <a:xfrm rot="4938470">
            <a:off x="6158843" y="2592457"/>
            <a:ext cx="4266383" cy="5120250"/>
          </a:xfrm>
          <a:custGeom>
            <a:avLst/>
            <a:gdLst/>
            <a:ahLst/>
            <a:cxnLst/>
            <a:rect l="l" t="t" r="r" b="b"/>
            <a:pathLst>
              <a:path w="4642" h="5571" extrusionOk="0">
                <a:moveTo>
                  <a:pt x="4460" y="2071"/>
                </a:moveTo>
                <a:cubicBezTo>
                  <a:pt x="4956" y="3558"/>
                  <a:pt x="4402" y="5082"/>
                  <a:pt x="3221" y="5477"/>
                </a:cubicBezTo>
                <a:cubicBezTo>
                  <a:pt x="2040" y="5872"/>
                  <a:pt x="679" y="4987"/>
                  <a:pt x="183" y="3500"/>
                </a:cubicBezTo>
                <a:cubicBezTo>
                  <a:pt x="-314" y="2014"/>
                  <a:pt x="240" y="488"/>
                  <a:pt x="1421" y="94"/>
                </a:cubicBezTo>
                <a:cubicBezTo>
                  <a:pt x="2603" y="-301"/>
                  <a:pt x="3963" y="584"/>
                  <a:pt x="4460" y="20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Tools Used</a:t>
            </a:r>
            <a:endParaRPr dirty="0"/>
          </a:p>
        </p:txBody>
      </p:sp>
      <p:sp>
        <p:nvSpPr>
          <p:cNvPr id="840" name="Google Shape;840;p3"/>
          <p:cNvSpPr txBox="1">
            <a:spLocks noGrp="1"/>
          </p:cNvSpPr>
          <p:nvPr>
            <p:ph type="subTitle" idx="3"/>
          </p:nvPr>
        </p:nvSpPr>
        <p:spPr>
          <a:xfrm>
            <a:off x="720000" y="3799259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visualize the data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41" name="Google Shape;841;p3"/>
          <p:cNvSpPr txBox="1">
            <a:spLocks noGrp="1"/>
          </p:cNvSpPr>
          <p:nvPr>
            <p:ph type="subTitle" idx="1"/>
          </p:nvPr>
        </p:nvSpPr>
        <p:spPr>
          <a:xfrm>
            <a:off x="720000" y="206607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find a dataset</a:t>
            </a:r>
            <a:endParaRPr/>
          </a:p>
        </p:txBody>
      </p:sp>
      <p:sp>
        <p:nvSpPr>
          <p:cNvPr id="842" name="Google Shape;842;p3"/>
          <p:cNvSpPr txBox="1">
            <a:spLocks noGrp="1"/>
          </p:cNvSpPr>
          <p:nvPr>
            <p:ph type="subTitle" idx="2"/>
          </p:nvPr>
        </p:nvSpPr>
        <p:spPr>
          <a:xfrm>
            <a:off x="3343071" y="206607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clean the data and make a predictive model</a:t>
            </a:r>
            <a:endParaRPr/>
          </a:p>
        </p:txBody>
      </p:sp>
      <p:sp>
        <p:nvSpPr>
          <p:cNvPr id="843" name="Google Shape;843;p3"/>
          <p:cNvSpPr txBox="1">
            <a:spLocks noGrp="1"/>
          </p:cNvSpPr>
          <p:nvPr>
            <p:ph type="title" idx="5"/>
          </p:nvPr>
        </p:nvSpPr>
        <p:spPr>
          <a:xfrm>
            <a:off x="720000" y="12513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4" name="Google Shape;844;p3"/>
          <p:cNvSpPr txBox="1">
            <a:spLocks noGrp="1"/>
          </p:cNvSpPr>
          <p:nvPr>
            <p:ph type="title" idx="6"/>
          </p:nvPr>
        </p:nvSpPr>
        <p:spPr>
          <a:xfrm>
            <a:off x="720000" y="2983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45" name="Google Shape;845;p3"/>
          <p:cNvSpPr txBox="1">
            <a:spLocks noGrp="1"/>
          </p:cNvSpPr>
          <p:nvPr>
            <p:ph type="title" idx="7"/>
          </p:nvPr>
        </p:nvSpPr>
        <p:spPr>
          <a:xfrm>
            <a:off x="3343071" y="12513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6" name="Google Shape;846;p3"/>
          <p:cNvSpPr txBox="1">
            <a:spLocks noGrp="1"/>
          </p:cNvSpPr>
          <p:nvPr>
            <p:ph type="subTitle" idx="9"/>
          </p:nvPr>
        </p:nvSpPr>
        <p:spPr>
          <a:xfrm>
            <a:off x="720000" y="172965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847" name="Google Shape;847;p3"/>
          <p:cNvSpPr txBox="1">
            <a:spLocks noGrp="1"/>
          </p:cNvSpPr>
          <p:nvPr>
            <p:ph type="subTitle" idx="13"/>
          </p:nvPr>
        </p:nvSpPr>
        <p:spPr>
          <a:xfrm>
            <a:off x="3343071" y="172965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848" name="Google Shape;848;p3"/>
          <p:cNvSpPr txBox="1">
            <a:spLocks noGrp="1"/>
          </p:cNvSpPr>
          <p:nvPr>
            <p:ph type="subTitle" idx="14"/>
          </p:nvPr>
        </p:nvSpPr>
        <p:spPr>
          <a:xfrm>
            <a:off x="720000" y="346231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Tableau</a:t>
            </a:r>
            <a:endParaRPr/>
          </a:p>
        </p:txBody>
      </p:sp>
      <p:grpSp>
        <p:nvGrpSpPr>
          <p:cNvPr id="849" name="Google Shape;849;p3"/>
          <p:cNvGrpSpPr/>
          <p:nvPr/>
        </p:nvGrpSpPr>
        <p:grpSpPr>
          <a:xfrm>
            <a:off x="5922976" y="1017721"/>
            <a:ext cx="2883165" cy="4129036"/>
            <a:chOff x="5922976" y="1017721"/>
            <a:chExt cx="2883165" cy="4129036"/>
          </a:xfrm>
        </p:grpSpPr>
        <p:grpSp>
          <p:nvGrpSpPr>
            <p:cNvPr id="850" name="Google Shape;850;p3"/>
            <p:cNvGrpSpPr/>
            <p:nvPr/>
          </p:nvGrpSpPr>
          <p:grpSpPr>
            <a:xfrm>
              <a:off x="6057826" y="1017721"/>
              <a:ext cx="2621803" cy="2417507"/>
              <a:chOff x="6057826" y="1017721"/>
              <a:chExt cx="2621803" cy="2417507"/>
            </a:xfrm>
          </p:grpSpPr>
          <p:sp>
            <p:nvSpPr>
              <p:cNvPr id="851" name="Google Shape;851;p3"/>
              <p:cNvSpPr/>
              <p:nvPr/>
            </p:nvSpPr>
            <p:spPr>
              <a:xfrm>
                <a:off x="7521574" y="1017721"/>
                <a:ext cx="1158055" cy="484798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6057826" y="1862336"/>
                <a:ext cx="830269" cy="347584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2261" extrusionOk="0">
                    <a:moveTo>
                      <a:pt x="5370" y="2169"/>
                    </a:moveTo>
                    <a:cubicBezTo>
                      <a:pt x="5448" y="1983"/>
                      <a:pt x="5373" y="1746"/>
                      <a:pt x="5202" y="1638"/>
                    </a:cubicBezTo>
                    <a:cubicBezTo>
                      <a:pt x="5031" y="1531"/>
                      <a:pt x="4784" y="1567"/>
                      <a:pt x="4651" y="1717"/>
                    </a:cubicBezTo>
                    <a:cubicBezTo>
                      <a:pt x="4749" y="1435"/>
                      <a:pt x="4642" y="1094"/>
                      <a:pt x="4399" y="919"/>
                    </a:cubicBezTo>
                    <a:cubicBezTo>
                      <a:pt x="4156" y="745"/>
                      <a:pt x="3799" y="751"/>
                      <a:pt x="3562" y="935"/>
                    </a:cubicBezTo>
                    <a:cubicBezTo>
                      <a:pt x="3616" y="598"/>
                      <a:pt x="3432" y="237"/>
                      <a:pt x="3129" y="83"/>
                    </a:cubicBezTo>
                    <a:cubicBezTo>
                      <a:pt x="2825" y="-71"/>
                      <a:pt x="2425" y="-6"/>
                      <a:pt x="2186" y="236"/>
                    </a:cubicBezTo>
                    <a:cubicBezTo>
                      <a:pt x="1946" y="478"/>
                      <a:pt x="1886" y="878"/>
                      <a:pt x="2043" y="1180"/>
                    </a:cubicBezTo>
                    <a:cubicBezTo>
                      <a:pt x="1830" y="1032"/>
                      <a:pt x="1525" y="1030"/>
                      <a:pt x="1309" y="1176"/>
                    </a:cubicBezTo>
                    <a:cubicBezTo>
                      <a:pt x="1094" y="1322"/>
                      <a:pt x="983" y="1606"/>
                      <a:pt x="1041" y="1859"/>
                    </a:cubicBezTo>
                    <a:cubicBezTo>
                      <a:pt x="916" y="1640"/>
                      <a:pt x="629" y="1529"/>
                      <a:pt x="389" y="1606"/>
                    </a:cubicBezTo>
                    <a:cubicBezTo>
                      <a:pt x="199" y="1666"/>
                      <a:pt x="-165" y="2048"/>
                      <a:pt x="85" y="2223"/>
                    </a:cubicBezTo>
                    <a:cubicBezTo>
                      <a:pt x="198" y="2301"/>
                      <a:pt x="530" y="2234"/>
                      <a:pt x="663" y="2232"/>
                    </a:cubicBezTo>
                    <a:cubicBezTo>
                      <a:pt x="878" y="2229"/>
                      <a:pt x="1092" y="2226"/>
                      <a:pt x="1307" y="2223"/>
                    </a:cubicBezTo>
                    <a:cubicBezTo>
                      <a:pt x="2172" y="2212"/>
                      <a:pt x="3038" y="2200"/>
                      <a:pt x="3904" y="2189"/>
                    </a:cubicBezTo>
                    <a:cubicBezTo>
                      <a:pt x="4393" y="2182"/>
                      <a:pt x="4881" y="2175"/>
                      <a:pt x="5370" y="2169"/>
                    </a:cubicBezTo>
                    <a:close/>
                  </a:path>
                </a:pathLst>
              </a:custGeom>
              <a:solidFill>
                <a:srgbClr val="FFFFFF">
                  <a:alpha val="48627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6672153" y="2119748"/>
                <a:ext cx="156218" cy="2187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6713203" y="3361103"/>
                <a:ext cx="74125" cy="74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7915878" y="2028736"/>
                <a:ext cx="156218" cy="2187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6147928" y="3054523"/>
                <a:ext cx="156218" cy="2187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620" extrusionOk="0">
                    <a:moveTo>
                      <a:pt x="1140" y="451"/>
                    </a:moveTo>
                    <a:lnTo>
                      <a:pt x="1292" y="0"/>
                    </a:lnTo>
                    <a:lnTo>
                      <a:pt x="1444" y="451"/>
                    </a:lnTo>
                    <a:cubicBezTo>
                      <a:pt x="1640" y="1031"/>
                      <a:pt x="2048" y="1516"/>
                      <a:pt x="2585" y="1810"/>
                    </a:cubicBezTo>
                    <a:cubicBezTo>
                      <a:pt x="2048" y="2104"/>
                      <a:pt x="1640" y="2589"/>
                      <a:pt x="1444" y="3169"/>
                    </a:cubicBezTo>
                    <a:lnTo>
                      <a:pt x="1292" y="3620"/>
                    </a:lnTo>
                    <a:lnTo>
                      <a:pt x="1140" y="3169"/>
                    </a:lnTo>
                    <a:cubicBezTo>
                      <a:pt x="944" y="2589"/>
                      <a:pt x="537" y="2104"/>
                      <a:pt x="0" y="1810"/>
                    </a:cubicBezTo>
                    <a:cubicBezTo>
                      <a:pt x="537" y="1516"/>
                      <a:pt x="944" y="1031"/>
                      <a:pt x="1140" y="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6493949" y="3098414"/>
                <a:ext cx="56401" cy="564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7720565" y="1705453"/>
                <a:ext cx="74125" cy="7412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1130" y="565"/>
                    </a:moveTo>
                    <a:cubicBezTo>
                      <a:pt x="1130" y="877"/>
                      <a:pt x="877" y="1130"/>
                      <a:pt x="565" y="1130"/>
                    </a:cubicBezTo>
                    <a:cubicBezTo>
                      <a:pt x="253" y="1130"/>
                      <a:pt x="0" y="877"/>
                      <a:pt x="0" y="565"/>
                    </a:cubicBezTo>
                    <a:cubicBezTo>
                      <a:pt x="0" y="253"/>
                      <a:pt x="253" y="0"/>
                      <a:pt x="565" y="0"/>
                    </a:cubicBezTo>
                    <a:cubicBezTo>
                      <a:pt x="877" y="0"/>
                      <a:pt x="1130" y="253"/>
                      <a:pt x="1130" y="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 rot="949590">
                <a:off x="6756418" y="1172011"/>
                <a:ext cx="207092" cy="234449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751" extrusionOk="0">
                    <a:moveTo>
                      <a:pt x="0" y="807"/>
                    </a:moveTo>
                    <a:lnTo>
                      <a:pt x="999" y="0"/>
                    </a:lnTo>
                    <a:lnTo>
                      <a:pt x="1392" y="993"/>
                    </a:lnTo>
                    <a:lnTo>
                      <a:pt x="1991" y="421"/>
                    </a:lnTo>
                    <a:lnTo>
                      <a:pt x="2430" y="2751"/>
                    </a:lnTo>
                    <a:lnTo>
                      <a:pt x="1711" y="1587"/>
                    </a:lnTo>
                    <a:lnTo>
                      <a:pt x="1190" y="2476"/>
                    </a:lnTo>
                    <a:lnTo>
                      <a:pt x="0" y="8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 rot="8999959">
                <a:off x="8116853" y="3090586"/>
                <a:ext cx="207093" cy="234449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751" extrusionOk="0">
                    <a:moveTo>
                      <a:pt x="0" y="807"/>
                    </a:moveTo>
                    <a:lnTo>
                      <a:pt x="999" y="0"/>
                    </a:lnTo>
                    <a:lnTo>
                      <a:pt x="1392" y="993"/>
                    </a:lnTo>
                    <a:lnTo>
                      <a:pt x="1991" y="421"/>
                    </a:lnTo>
                    <a:lnTo>
                      <a:pt x="2430" y="2751"/>
                    </a:lnTo>
                    <a:lnTo>
                      <a:pt x="1711" y="1587"/>
                    </a:lnTo>
                    <a:lnTo>
                      <a:pt x="1190" y="2476"/>
                    </a:lnTo>
                    <a:lnTo>
                      <a:pt x="0" y="8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1" name="Google Shape;861;p3"/>
            <p:cNvGrpSpPr/>
            <p:nvPr/>
          </p:nvGrpSpPr>
          <p:grpSpPr>
            <a:xfrm>
              <a:off x="5922976" y="1446326"/>
              <a:ext cx="2883165" cy="3700431"/>
              <a:chOff x="2568250" y="1014475"/>
              <a:chExt cx="3217100" cy="4129023"/>
            </a:xfrm>
          </p:grpSpPr>
          <p:sp>
            <p:nvSpPr>
              <p:cNvPr id="862" name="Google Shape;862;p3"/>
              <p:cNvSpPr/>
              <p:nvPr/>
            </p:nvSpPr>
            <p:spPr>
              <a:xfrm>
                <a:off x="3527967" y="3407595"/>
                <a:ext cx="754202" cy="1735902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6318" extrusionOk="0">
                    <a:moveTo>
                      <a:pt x="2745" y="990"/>
                    </a:moveTo>
                    <a:cubicBezTo>
                      <a:pt x="2745" y="1141"/>
                      <a:pt x="2738" y="1292"/>
                      <a:pt x="2717" y="1423"/>
                    </a:cubicBezTo>
                    <a:cubicBezTo>
                      <a:pt x="2703" y="1521"/>
                      <a:pt x="2682" y="1608"/>
                      <a:pt x="2651" y="1677"/>
                    </a:cubicBezTo>
                    <a:cubicBezTo>
                      <a:pt x="2612" y="1785"/>
                      <a:pt x="2538" y="1988"/>
                      <a:pt x="2448" y="2236"/>
                    </a:cubicBezTo>
                    <a:cubicBezTo>
                      <a:pt x="2437" y="2267"/>
                      <a:pt x="2425" y="2298"/>
                      <a:pt x="2414" y="2329"/>
                    </a:cubicBezTo>
                    <a:cubicBezTo>
                      <a:pt x="2399" y="2372"/>
                      <a:pt x="2383" y="2416"/>
                      <a:pt x="2366" y="2461"/>
                    </a:cubicBezTo>
                    <a:cubicBezTo>
                      <a:pt x="2345" y="2519"/>
                      <a:pt x="2323" y="2579"/>
                      <a:pt x="2301" y="2640"/>
                    </a:cubicBezTo>
                    <a:lnTo>
                      <a:pt x="2301" y="2640"/>
                    </a:lnTo>
                    <a:cubicBezTo>
                      <a:pt x="2278" y="2705"/>
                      <a:pt x="2254" y="2771"/>
                      <a:pt x="2230" y="2837"/>
                    </a:cubicBezTo>
                    <a:cubicBezTo>
                      <a:pt x="2229" y="2839"/>
                      <a:pt x="2228" y="2841"/>
                      <a:pt x="2227" y="2843"/>
                    </a:cubicBezTo>
                    <a:cubicBezTo>
                      <a:pt x="2220" y="2862"/>
                      <a:pt x="2213" y="2882"/>
                      <a:pt x="2206" y="2902"/>
                    </a:cubicBezTo>
                    <a:cubicBezTo>
                      <a:pt x="2190" y="2946"/>
                      <a:pt x="2174" y="2990"/>
                      <a:pt x="2158" y="3034"/>
                    </a:cubicBezTo>
                    <a:cubicBezTo>
                      <a:pt x="2133" y="3104"/>
                      <a:pt x="2108" y="3174"/>
                      <a:pt x="2082" y="3244"/>
                    </a:cubicBezTo>
                    <a:cubicBezTo>
                      <a:pt x="2013" y="3436"/>
                      <a:pt x="1945" y="3622"/>
                      <a:pt x="1885" y="3788"/>
                    </a:cubicBezTo>
                    <a:lnTo>
                      <a:pt x="1885" y="3789"/>
                    </a:lnTo>
                    <a:cubicBezTo>
                      <a:pt x="1843" y="3907"/>
                      <a:pt x="1803" y="4015"/>
                      <a:pt x="1770" y="4107"/>
                    </a:cubicBezTo>
                    <a:cubicBezTo>
                      <a:pt x="1697" y="4309"/>
                      <a:pt x="1651" y="4437"/>
                      <a:pt x="1651" y="4437"/>
                    </a:cubicBezTo>
                    <a:cubicBezTo>
                      <a:pt x="1651" y="4437"/>
                      <a:pt x="1766" y="5546"/>
                      <a:pt x="1784" y="5657"/>
                    </a:cubicBezTo>
                    <a:cubicBezTo>
                      <a:pt x="1789" y="5682"/>
                      <a:pt x="1755" y="5938"/>
                      <a:pt x="1699" y="6318"/>
                    </a:cubicBezTo>
                    <a:lnTo>
                      <a:pt x="222" y="6318"/>
                    </a:lnTo>
                    <a:cubicBezTo>
                      <a:pt x="221" y="6300"/>
                      <a:pt x="219" y="6282"/>
                      <a:pt x="217" y="6265"/>
                    </a:cubicBezTo>
                    <a:cubicBezTo>
                      <a:pt x="215" y="6246"/>
                      <a:pt x="213" y="6228"/>
                      <a:pt x="211" y="6210"/>
                    </a:cubicBezTo>
                    <a:cubicBezTo>
                      <a:pt x="194" y="6058"/>
                      <a:pt x="178" y="5958"/>
                      <a:pt x="163" y="5929"/>
                    </a:cubicBezTo>
                    <a:cubicBezTo>
                      <a:pt x="142" y="5888"/>
                      <a:pt x="123" y="5845"/>
                      <a:pt x="107" y="5798"/>
                    </a:cubicBezTo>
                    <a:cubicBezTo>
                      <a:pt x="102" y="5784"/>
                      <a:pt x="98" y="5770"/>
                      <a:pt x="93" y="5756"/>
                    </a:cubicBezTo>
                    <a:cubicBezTo>
                      <a:pt x="92" y="5752"/>
                      <a:pt x="91" y="5749"/>
                      <a:pt x="90" y="5745"/>
                    </a:cubicBezTo>
                    <a:cubicBezTo>
                      <a:pt x="83" y="5722"/>
                      <a:pt x="77" y="5698"/>
                      <a:pt x="71" y="5674"/>
                    </a:cubicBezTo>
                    <a:cubicBezTo>
                      <a:pt x="43" y="5559"/>
                      <a:pt x="24" y="5423"/>
                      <a:pt x="13" y="5253"/>
                    </a:cubicBezTo>
                    <a:cubicBezTo>
                      <a:pt x="12" y="5239"/>
                      <a:pt x="12" y="5225"/>
                      <a:pt x="11" y="5210"/>
                    </a:cubicBezTo>
                    <a:cubicBezTo>
                      <a:pt x="9" y="5184"/>
                      <a:pt x="8" y="5156"/>
                      <a:pt x="6" y="5128"/>
                    </a:cubicBezTo>
                    <a:cubicBezTo>
                      <a:pt x="6" y="5113"/>
                      <a:pt x="5" y="5098"/>
                      <a:pt x="5" y="5082"/>
                    </a:cubicBezTo>
                    <a:cubicBezTo>
                      <a:pt x="4" y="5052"/>
                      <a:pt x="3" y="5022"/>
                      <a:pt x="2" y="4990"/>
                    </a:cubicBezTo>
                    <a:cubicBezTo>
                      <a:pt x="1" y="4974"/>
                      <a:pt x="1" y="4958"/>
                      <a:pt x="1" y="4942"/>
                    </a:cubicBezTo>
                    <a:cubicBezTo>
                      <a:pt x="0" y="4925"/>
                      <a:pt x="0" y="4909"/>
                      <a:pt x="0" y="4892"/>
                    </a:cubicBezTo>
                    <a:cubicBezTo>
                      <a:pt x="-1" y="4839"/>
                      <a:pt x="10" y="4748"/>
                      <a:pt x="31" y="4627"/>
                    </a:cubicBezTo>
                    <a:cubicBezTo>
                      <a:pt x="32" y="4622"/>
                      <a:pt x="33" y="4616"/>
                      <a:pt x="34" y="4610"/>
                    </a:cubicBezTo>
                    <a:cubicBezTo>
                      <a:pt x="42" y="4559"/>
                      <a:pt x="53" y="4503"/>
                      <a:pt x="65" y="4442"/>
                    </a:cubicBezTo>
                    <a:cubicBezTo>
                      <a:pt x="73" y="4400"/>
                      <a:pt x="83" y="4355"/>
                      <a:pt x="92" y="4309"/>
                    </a:cubicBezTo>
                    <a:cubicBezTo>
                      <a:pt x="101" y="4267"/>
                      <a:pt x="110" y="4224"/>
                      <a:pt x="120" y="4180"/>
                    </a:cubicBezTo>
                    <a:cubicBezTo>
                      <a:pt x="128" y="4143"/>
                      <a:pt x="137" y="4104"/>
                      <a:pt x="145" y="4065"/>
                    </a:cubicBezTo>
                    <a:cubicBezTo>
                      <a:pt x="153" y="4031"/>
                      <a:pt x="161" y="3996"/>
                      <a:pt x="169" y="3961"/>
                    </a:cubicBezTo>
                    <a:cubicBezTo>
                      <a:pt x="199" y="3831"/>
                      <a:pt x="231" y="3692"/>
                      <a:pt x="266" y="3547"/>
                    </a:cubicBezTo>
                    <a:cubicBezTo>
                      <a:pt x="276" y="3507"/>
                      <a:pt x="286" y="3466"/>
                      <a:pt x="296" y="3425"/>
                    </a:cubicBezTo>
                    <a:cubicBezTo>
                      <a:pt x="320" y="3325"/>
                      <a:pt x="345" y="3223"/>
                      <a:pt x="371" y="3119"/>
                    </a:cubicBezTo>
                    <a:cubicBezTo>
                      <a:pt x="382" y="3077"/>
                      <a:pt x="392" y="3033"/>
                      <a:pt x="403" y="2990"/>
                    </a:cubicBezTo>
                    <a:cubicBezTo>
                      <a:pt x="412" y="2953"/>
                      <a:pt x="422" y="2916"/>
                      <a:pt x="431" y="2879"/>
                    </a:cubicBezTo>
                    <a:cubicBezTo>
                      <a:pt x="447" y="2817"/>
                      <a:pt x="463" y="2754"/>
                      <a:pt x="479" y="2691"/>
                    </a:cubicBezTo>
                    <a:cubicBezTo>
                      <a:pt x="482" y="2679"/>
                      <a:pt x="485" y="2666"/>
                      <a:pt x="489" y="2653"/>
                    </a:cubicBezTo>
                    <a:cubicBezTo>
                      <a:pt x="500" y="2609"/>
                      <a:pt x="511" y="2565"/>
                      <a:pt x="522" y="2521"/>
                    </a:cubicBezTo>
                    <a:lnTo>
                      <a:pt x="522" y="2521"/>
                    </a:lnTo>
                    <a:cubicBezTo>
                      <a:pt x="533" y="2477"/>
                      <a:pt x="545" y="2433"/>
                      <a:pt x="556" y="2389"/>
                    </a:cubicBezTo>
                    <a:cubicBezTo>
                      <a:pt x="566" y="2351"/>
                      <a:pt x="576" y="2312"/>
                      <a:pt x="586" y="2274"/>
                    </a:cubicBezTo>
                    <a:cubicBezTo>
                      <a:pt x="596" y="2237"/>
                      <a:pt x="605" y="2200"/>
                      <a:pt x="615" y="2163"/>
                    </a:cubicBezTo>
                    <a:cubicBezTo>
                      <a:pt x="624" y="2126"/>
                      <a:pt x="634" y="2089"/>
                      <a:pt x="643" y="2053"/>
                    </a:cubicBezTo>
                    <a:cubicBezTo>
                      <a:pt x="660" y="1990"/>
                      <a:pt x="676" y="1927"/>
                      <a:pt x="693" y="1865"/>
                    </a:cubicBezTo>
                    <a:cubicBezTo>
                      <a:pt x="704" y="1821"/>
                      <a:pt x="716" y="1777"/>
                      <a:pt x="727" y="1733"/>
                    </a:cubicBezTo>
                    <a:lnTo>
                      <a:pt x="727" y="1733"/>
                    </a:lnTo>
                    <a:lnTo>
                      <a:pt x="736" y="1700"/>
                    </a:lnTo>
                    <a:cubicBezTo>
                      <a:pt x="745" y="1664"/>
                      <a:pt x="755" y="1629"/>
                      <a:pt x="764" y="1593"/>
                    </a:cubicBezTo>
                    <a:lnTo>
                      <a:pt x="764" y="1593"/>
                    </a:lnTo>
                    <a:cubicBezTo>
                      <a:pt x="822" y="1375"/>
                      <a:pt x="877" y="1168"/>
                      <a:pt x="928" y="979"/>
                    </a:cubicBezTo>
                    <a:cubicBezTo>
                      <a:pt x="930" y="972"/>
                      <a:pt x="932" y="965"/>
                      <a:pt x="933" y="958"/>
                    </a:cubicBezTo>
                    <a:cubicBezTo>
                      <a:pt x="971" y="822"/>
                      <a:pt x="1004" y="695"/>
                      <a:pt x="1035" y="581"/>
                    </a:cubicBezTo>
                    <a:cubicBezTo>
                      <a:pt x="1038" y="573"/>
                      <a:pt x="1039" y="565"/>
                      <a:pt x="1041" y="558"/>
                    </a:cubicBezTo>
                    <a:cubicBezTo>
                      <a:pt x="1047" y="538"/>
                      <a:pt x="1052" y="517"/>
                      <a:pt x="1058" y="498"/>
                    </a:cubicBezTo>
                    <a:cubicBezTo>
                      <a:pt x="1110" y="306"/>
                      <a:pt x="1150" y="159"/>
                      <a:pt x="1173" y="76"/>
                    </a:cubicBezTo>
                    <a:cubicBezTo>
                      <a:pt x="1187" y="27"/>
                      <a:pt x="1194" y="0"/>
                      <a:pt x="1194" y="0"/>
                    </a:cubicBezTo>
                    <a:lnTo>
                      <a:pt x="1458" y="24"/>
                    </a:lnTo>
                    <a:lnTo>
                      <a:pt x="2635" y="128"/>
                    </a:lnTo>
                    <a:lnTo>
                      <a:pt x="2691" y="132"/>
                    </a:lnTo>
                    <a:cubicBezTo>
                      <a:pt x="2691" y="132"/>
                      <a:pt x="2705" y="237"/>
                      <a:pt x="2718" y="395"/>
                    </a:cubicBezTo>
                    <a:cubicBezTo>
                      <a:pt x="2726" y="485"/>
                      <a:pt x="2734" y="592"/>
                      <a:pt x="2739" y="705"/>
                    </a:cubicBezTo>
                    <a:cubicBezTo>
                      <a:pt x="2741" y="752"/>
                      <a:pt x="2743" y="800"/>
                      <a:pt x="2744" y="849"/>
                    </a:cubicBezTo>
                    <a:cubicBezTo>
                      <a:pt x="2745" y="879"/>
                      <a:pt x="2745" y="909"/>
                      <a:pt x="2745" y="940"/>
                    </a:cubicBezTo>
                    <a:cubicBezTo>
                      <a:pt x="2745" y="957"/>
                      <a:pt x="2745" y="973"/>
                      <a:pt x="2745" y="990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3891742" y="4047500"/>
                <a:ext cx="299483" cy="1095998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989" extrusionOk="0">
                    <a:moveTo>
                      <a:pt x="1090" y="0"/>
                    </a:moveTo>
                    <a:cubicBezTo>
                      <a:pt x="1075" y="43"/>
                      <a:pt x="1059" y="87"/>
                      <a:pt x="1042" y="132"/>
                    </a:cubicBezTo>
                    <a:cubicBezTo>
                      <a:pt x="1021" y="190"/>
                      <a:pt x="999" y="250"/>
                      <a:pt x="977" y="311"/>
                    </a:cubicBezTo>
                    <a:lnTo>
                      <a:pt x="977" y="311"/>
                    </a:lnTo>
                    <a:cubicBezTo>
                      <a:pt x="954" y="376"/>
                      <a:pt x="930" y="442"/>
                      <a:pt x="906" y="508"/>
                    </a:cubicBezTo>
                    <a:cubicBezTo>
                      <a:pt x="905" y="510"/>
                      <a:pt x="904" y="512"/>
                      <a:pt x="903" y="514"/>
                    </a:cubicBezTo>
                    <a:cubicBezTo>
                      <a:pt x="896" y="533"/>
                      <a:pt x="889" y="553"/>
                      <a:pt x="882" y="573"/>
                    </a:cubicBezTo>
                    <a:cubicBezTo>
                      <a:pt x="866" y="617"/>
                      <a:pt x="850" y="661"/>
                      <a:pt x="834" y="705"/>
                    </a:cubicBezTo>
                    <a:cubicBezTo>
                      <a:pt x="809" y="775"/>
                      <a:pt x="784" y="845"/>
                      <a:pt x="758" y="915"/>
                    </a:cubicBezTo>
                    <a:cubicBezTo>
                      <a:pt x="689" y="1107"/>
                      <a:pt x="621" y="1293"/>
                      <a:pt x="561" y="1459"/>
                    </a:cubicBezTo>
                    <a:lnTo>
                      <a:pt x="561" y="1460"/>
                    </a:lnTo>
                    <a:cubicBezTo>
                      <a:pt x="519" y="1578"/>
                      <a:pt x="479" y="1686"/>
                      <a:pt x="446" y="1778"/>
                    </a:cubicBezTo>
                    <a:cubicBezTo>
                      <a:pt x="373" y="1980"/>
                      <a:pt x="327" y="2108"/>
                      <a:pt x="327" y="2108"/>
                    </a:cubicBezTo>
                    <a:cubicBezTo>
                      <a:pt x="327" y="2108"/>
                      <a:pt x="442" y="3217"/>
                      <a:pt x="460" y="3328"/>
                    </a:cubicBezTo>
                    <a:cubicBezTo>
                      <a:pt x="465" y="3353"/>
                      <a:pt x="431" y="3609"/>
                      <a:pt x="375" y="3989"/>
                    </a:cubicBezTo>
                    <a:lnTo>
                      <a:pt x="104" y="3989"/>
                    </a:lnTo>
                    <a:cubicBezTo>
                      <a:pt x="134" y="3648"/>
                      <a:pt x="157" y="3416"/>
                      <a:pt x="166" y="3381"/>
                    </a:cubicBezTo>
                    <a:cubicBezTo>
                      <a:pt x="207" y="3225"/>
                      <a:pt x="0" y="2028"/>
                      <a:pt x="0" y="2028"/>
                    </a:cubicBezTo>
                    <a:lnTo>
                      <a:pt x="88" y="1781"/>
                    </a:lnTo>
                    <a:lnTo>
                      <a:pt x="638" y="246"/>
                    </a:lnTo>
                    <a:lnTo>
                      <a:pt x="671" y="154"/>
                    </a:lnTo>
                    <a:lnTo>
                      <a:pt x="692" y="96"/>
                    </a:lnTo>
                    <a:lnTo>
                      <a:pt x="983" y="26"/>
                    </a:lnTo>
                    <a:lnTo>
                      <a:pt x="1045" y="11"/>
                    </a:lnTo>
                    <a:lnTo>
                      <a:pt x="1090" y="0"/>
                    </a:ln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3527967" y="3670811"/>
                <a:ext cx="363776" cy="1472687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5360" extrusionOk="0">
                    <a:moveTo>
                      <a:pt x="1" y="3984"/>
                    </a:moveTo>
                    <a:cubicBezTo>
                      <a:pt x="0" y="3968"/>
                      <a:pt x="0" y="3951"/>
                      <a:pt x="0" y="3934"/>
                    </a:cubicBezTo>
                    <a:cubicBezTo>
                      <a:pt x="-1" y="3881"/>
                      <a:pt x="10" y="3790"/>
                      <a:pt x="31" y="3669"/>
                    </a:cubicBezTo>
                    <a:cubicBezTo>
                      <a:pt x="32" y="3664"/>
                      <a:pt x="33" y="3658"/>
                      <a:pt x="34" y="3652"/>
                    </a:cubicBezTo>
                    <a:cubicBezTo>
                      <a:pt x="43" y="3601"/>
                      <a:pt x="53" y="3545"/>
                      <a:pt x="65" y="3484"/>
                    </a:cubicBezTo>
                    <a:cubicBezTo>
                      <a:pt x="74" y="3442"/>
                      <a:pt x="83" y="3397"/>
                      <a:pt x="92" y="3351"/>
                    </a:cubicBezTo>
                    <a:cubicBezTo>
                      <a:pt x="101" y="3309"/>
                      <a:pt x="110" y="3266"/>
                      <a:pt x="120" y="3222"/>
                    </a:cubicBezTo>
                    <a:cubicBezTo>
                      <a:pt x="128" y="3185"/>
                      <a:pt x="137" y="3146"/>
                      <a:pt x="145" y="3107"/>
                    </a:cubicBezTo>
                    <a:cubicBezTo>
                      <a:pt x="153" y="3073"/>
                      <a:pt x="161" y="3038"/>
                      <a:pt x="169" y="3003"/>
                    </a:cubicBezTo>
                    <a:cubicBezTo>
                      <a:pt x="199" y="2873"/>
                      <a:pt x="231" y="2734"/>
                      <a:pt x="266" y="2589"/>
                    </a:cubicBezTo>
                    <a:cubicBezTo>
                      <a:pt x="276" y="2549"/>
                      <a:pt x="286" y="2508"/>
                      <a:pt x="296" y="2467"/>
                    </a:cubicBezTo>
                    <a:cubicBezTo>
                      <a:pt x="320" y="2367"/>
                      <a:pt x="345" y="2265"/>
                      <a:pt x="371" y="2161"/>
                    </a:cubicBezTo>
                    <a:cubicBezTo>
                      <a:pt x="382" y="2119"/>
                      <a:pt x="392" y="2075"/>
                      <a:pt x="403" y="2032"/>
                    </a:cubicBezTo>
                    <a:cubicBezTo>
                      <a:pt x="412" y="1995"/>
                      <a:pt x="422" y="1958"/>
                      <a:pt x="431" y="1921"/>
                    </a:cubicBezTo>
                    <a:cubicBezTo>
                      <a:pt x="447" y="1859"/>
                      <a:pt x="463" y="1796"/>
                      <a:pt x="479" y="1733"/>
                    </a:cubicBezTo>
                    <a:cubicBezTo>
                      <a:pt x="482" y="1721"/>
                      <a:pt x="485" y="1708"/>
                      <a:pt x="489" y="1695"/>
                    </a:cubicBezTo>
                    <a:cubicBezTo>
                      <a:pt x="500" y="1651"/>
                      <a:pt x="511" y="1607"/>
                      <a:pt x="522" y="1563"/>
                    </a:cubicBezTo>
                    <a:lnTo>
                      <a:pt x="522" y="1563"/>
                    </a:lnTo>
                    <a:cubicBezTo>
                      <a:pt x="533" y="1519"/>
                      <a:pt x="545" y="1475"/>
                      <a:pt x="556" y="1431"/>
                    </a:cubicBezTo>
                    <a:cubicBezTo>
                      <a:pt x="566" y="1393"/>
                      <a:pt x="576" y="1354"/>
                      <a:pt x="586" y="1316"/>
                    </a:cubicBezTo>
                    <a:cubicBezTo>
                      <a:pt x="596" y="1279"/>
                      <a:pt x="605" y="1242"/>
                      <a:pt x="615" y="1205"/>
                    </a:cubicBezTo>
                    <a:cubicBezTo>
                      <a:pt x="624" y="1168"/>
                      <a:pt x="634" y="1131"/>
                      <a:pt x="643" y="1095"/>
                    </a:cubicBezTo>
                    <a:cubicBezTo>
                      <a:pt x="660" y="1032"/>
                      <a:pt x="676" y="969"/>
                      <a:pt x="693" y="907"/>
                    </a:cubicBezTo>
                    <a:cubicBezTo>
                      <a:pt x="704" y="863"/>
                      <a:pt x="716" y="819"/>
                      <a:pt x="727" y="775"/>
                    </a:cubicBezTo>
                    <a:cubicBezTo>
                      <a:pt x="730" y="764"/>
                      <a:pt x="733" y="753"/>
                      <a:pt x="736" y="742"/>
                    </a:cubicBezTo>
                    <a:cubicBezTo>
                      <a:pt x="745" y="706"/>
                      <a:pt x="755" y="671"/>
                      <a:pt x="764" y="635"/>
                    </a:cubicBezTo>
                    <a:lnTo>
                      <a:pt x="764" y="635"/>
                    </a:lnTo>
                    <a:cubicBezTo>
                      <a:pt x="822" y="417"/>
                      <a:pt x="877" y="210"/>
                      <a:pt x="928" y="21"/>
                    </a:cubicBezTo>
                    <a:cubicBezTo>
                      <a:pt x="930" y="14"/>
                      <a:pt x="932" y="7"/>
                      <a:pt x="933" y="0"/>
                    </a:cubicBezTo>
                    <a:lnTo>
                      <a:pt x="998" y="24"/>
                    </a:lnTo>
                    <a:lnTo>
                      <a:pt x="1064" y="48"/>
                    </a:lnTo>
                    <a:lnTo>
                      <a:pt x="1123" y="70"/>
                    </a:lnTo>
                    <a:lnTo>
                      <a:pt x="1324" y="144"/>
                    </a:lnTo>
                    <a:cubicBezTo>
                      <a:pt x="1324" y="144"/>
                      <a:pt x="821" y="1899"/>
                      <a:pt x="514" y="3060"/>
                    </a:cubicBezTo>
                    <a:cubicBezTo>
                      <a:pt x="371" y="3597"/>
                      <a:pt x="270" y="4006"/>
                      <a:pt x="280" y="4055"/>
                    </a:cubicBezTo>
                    <a:cubicBezTo>
                      <a:pt x="311" y="4210"/>
                      <a:pt x="312" y="4809"/>
                      <a:pt x="312" y="4809"/>
                    </a:cubicBezTo>
                    <a:cubicBezTo>
                      <a:pt x="312" y="4809"/>
                      <a:pt x="336" y="5024"/>
                      <a:pt x="370" y="5360"/>
                    </a:cubicBezTo>
                    <a:lnTo>
                      <a:pt x="222" y="5360"/>
                    </a:lnTo>
                    <a:cubicBezTo>
                      <a:pt x="220" y="5342"/>
                      <a:pt x="219" y="5324"/>
                      <a:pt x="217" y="5307"/>
                    </a:cubicBezTo>
                    <a:cubicBezTo>
                      <a:pt x="215" y="5288"/>
                      <a:pt x="213" y="5270"/>
                      <a:pt x="211" y="5252"/>
                    </a:cubicBezTo>
                    <a:cubicBezTo>
                      <a:pt x="194" y="5100"/>
                      <a:pt x="178" y="5000"/>
                      <a:pt x="163" y="4971"/>
                    </a:cubicBezTo>
                    <a:cubicBezTo>
                      <a:pt x="142" y="4930"/>
                      <a:pt x="123" y="4887"/>
                      <a:pt x="107" y="4840"/>
                    </a:cubicBezTo>
                    <a:cubicBezTo>
                      <a:pt x="102" y="4826"/>
                      <a:pt x="98" y="4812"/>
                      <a:pt x="93" y="4798"/>
                    </a:cubicBezTo>
                    <a:cubicBezTo>
                      <a:pt x="92" y="4794"/>
                      <a:pt x="91" y="4791"/>
                      <a:pt x="90" y="4787"/>
                    </a:cubicBezTo>
                    <a:cubicBezTo>
                      <a:pt x="83" y="4764"/>
                      <a:pt x="77" y="4740"/>
                      <a:pt x="71" y="4716"/>
                    </a:cubicBezTo>
                    <a:cubicBezTo>
                      <a:pt x="43" y="4601"/>
                      <a:pt x="25" y="4465"/>
                      <a:pt x="13" y="4295"/>
                    </a:cubicBezTo>
                    <a:cubicBezTo>
                      <a:pt x="12" y="4281"/>
                      <a:pt x="12" y="4267"/>
                      <a:pt x="11" y="4252"/>
                    </a:cubicBezTo>
                    <a:cubicBezTo>
                      <a:pt x="9" y="4226"/>
                      <a:pt x="8" y="4198"/>
                      <a:pt x="6" y="4170"/>
                    </a:cubicBezTo>
                    <a:cubicBezTo>
                      <a:pt x="6" y="4155"/>
                      <a:pt x="5" y="4140"/>
                      <a:pt x="5" y="4124"/>
                    </a:cubicBezTo>
                    <a:cubicBezTo>
                      <a:pt x="4" y="4094"/>
                      <a:pt x="3" y="4064"/>
                      <a:pt x="2" y="4032"/>
                    </a:cubicBezTo>
                    <a:cubicBezTo>
                      <a:pt x="1" y="4016"/>
                      <a:pt x="1" y="4000"/>
                      <a:pt x="1" y="3984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3673038" y="4765162"/>
                <a:ext cx="112924" cy="2522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918" extrusionOk="0">
                    <a:moveTo>
                      <a:pt x="269" y="0"/>
                    </a:moveTo>
                    <a:cubicBezTo>
                      <a:pt x="357" y="322"/>
                      <a:pt x="243" y="711"/>
                      <a:pt x="0" y="918"/>
                    </a:cubicBezTo>
                    <a:cubicBezTo>
                      <a:pt x="134" y="918"/>
                      <a:pt x="288" y="843"/>
                      <a:pt x="360" y="710"/>
                    </a:cubicBezTo>
                    <a:cubicBezTo>
                      <a:pt x="421" y="595"/>
                      <a:pt x="422" y="452"/>
                      <a:pt x="391" y="326"/>
                    </a:cubicBezTo>
                    <a:cubicBezTo>
                      <a:pt x="359" y="201"/>
                      <a:pt x="330" y="109"/>
                      <a:pt x="269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4178861" y="3616959"/>
                <a:ext cx="679744" cy="152653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5556" extrusionOk="0">
                    <a:moveTo>
                      <a:pt x="2474" y="5556"/>
                    </a:moveTo>
                    <a:lnTo>
                      <a:pt x="831" y="5556"/>
                    </a:lnTo>
                    <a:cubicBezTo>
                      <a:pt x="818" y="5542"/>
                      <a:pt x="806" y="5527"/>
                      <a:pt x="794" y="5511"/>
                    </a:cubicBezTo>
                    <a:cubicBezTo>
                      <a:pt x="781" y="5496"/>
                      <a:pt x="769" y="5479"/>
                      <a:pt x="757" y="5462"/>
                    </a:cubicBezTo>
                    <a:cubicBezTo>
                      <a:pt x="752" y="5455"/>
                      <a:pt x="747" y="5448"/>
                      <a:pt x="742" y="5441"/>
                    </a:cubicBezTo>
                    <a:cubicBezTo>
                      <a:pt x="732" y="5427"/>
                      <a:pt x="723" y="5412"/>
                      <a:pt x="713" y="5396"/>
                    </a:cubicBezTo>
                    <a:cubicBezTo>
                      <a:pt x="611" y="5234"/>
                      <a:pt x="514" y="5011"/>
                      <a:pt x="396" y="4678"/>
                    </a:cubicBezTo>
                    <a:cubicBezTo>
                      <a:pt x="390" y="4662"/>
                      <a:pt x="384" y="4641"/>
                      <a:pt x="378" y="4616"/>
                    </a:cubicBezTo>
                    <a:cubicBezTo>
                      <a:pt x="377" y="4608"/>
                      <a:pt x="375" y="4599"/>
                      <a:pt x="372" y="4590"/>
                    </a:cubicBezTo>
                    <a:cubicBezTo>
                      <a:pt x="370" y="4576"/>
                      <a:pt x="366" y="4561"/>
                      <a:pt x="363" y="4545"/>
                    </a:cubicBezTo>
                    <a:cubicBezTo>
                      <a:pt x="362" y="4540"/>
                      <a:pt x="361" y="4535"/>
                      <a:pt x="360" y="4529"/>
                    </a:cubicBezTo>
                    <a:cubicBezTo>
                      <a:pt x="357" y="4513"/>
                      <a:pt x="354" y="4496"/>
                      <a:pt x="351" y="4478"/>
                    </a:cubicBezTo>
                    <a:cubicBezTo>
                      <a:pt x="350" y="4471"/>
                      <a:pt x="349" y="4465"/>
                      <a:pt x="348" y="4459"/>
                    </a:cubicBezTo>
                    <a:cubicBezTo>
                      <a:pt x="344" y="4439"/>
                      <a:pt x="341" y="4417"/>
                      <a:pt x="338" y="4395"/>
                    </a:cubicBezTo>
                    <a:cubicBezTo>
                      <a:pt x="337" y="4391"/>
                      <a:pt x="336" y="4388"/>
                      <a:pt x="336" y="4385"/>
                    </a:cubicBezTo>
                    <a:cubicBezTo>
                      <a:pt x="333" y="4362"/>
                      <a:pt x="329" y="4339"/>
                      <a:pt x="326" y="4314"/>
                    </a:cubicBezTo>
                    <a:cubicBezTo>
                      <a:pt x="320" y="4269"/>
                      <a:pt x="313" y="4221"/>
                      <a:pt x="307" y="4170"/>
                    </a:cubicBezTo>
                    <a:cubicBezTo>
                      <a:pt x="304" y="4146"/>
                      <a:pt x="301" y="4122"/>
                      <a:pt x="298" y="4097"/>
                    </a:cubicBezTo>
                    <a:cubicBezTo>
                      <a:pt x="295" y="4073"/>
                      <a:pt x="292" y="4048"/>
                      <a:pt x="289" y="4022"/>
                    </a:cubicBezTo>
                    <a:cubicBezTo>
                      <a:pt x="286" y="3996"/>
                      <a:pt x="284" y="3970"/>
                      <a:pt x="280" y="3943"/>
                    </a:cubicBezTo>
                    <a:cubicBezTo>
                      <a:pt x="278" y="3916"/>
                      <a:pt x="274" y="3889"/>
                      <a:pt x="272" y="3861"/>
                    </a:cubicBezTo>
                    <a:cubicBezTo>
                      <a:pt x="268" y="3831"/>
                      <a:pt x="265" y="3800"/>
                      <a:pt x="262" y="3768"/>
                    </a:cubicBezTo>
                    <a:cubicBezTo>
                      <a:pt x="260" y="3742"/>
                      <a:pt x="257" y="3715"/>
                      <a:pt x="254" y="3689"/>
                    </a:cubicBezTo>
                    <a:cubicBezTo>
                      <a:pt x="249" y="3635"/>
                      <a:pt x="243" y="3580"/>
                      <a:pt x="238" y="3523"/>
                    </a:cubicBezTo>
                    <a:cubicBezTo>
                      <a:pt x="235" y="3495"/>
                      <a:pt x="233" y="3466"/>
                      <a:pt x="230" y="3437"/>
                    </a:cubicBezTo>
                    <a:cubicBezTo>
                      <a:pt x="227" y="3405"/>
                      <a:pt x="224" y="3372"/>
                      <a:pt x="221" y="3339"/>
                    </a:cubicBezTo>
                    <a:cubicBezTo>
                      <a:pt x="219" y="3313"/>
                      <a:pt x="217" y="3287"/>
                      <a:pt x="214" y="3261"/>
                    </a:cubicBezTo>
                    <a:cubicBezTo>
                      <a:pt x="211" y="3225"/>
                      <a:pt x="208" y="3189"/>
                      <a:pt x="205" y="3152"/>
                    </a:cubicBezTo>
                    <a:cubicBezTo>
                      <a:pt x="182" y="2884"/>
                      <a:pt x="159" y="2599"/>
                      <a:pt x="138" y="2312"/>
                    </a:cubicBezTo>
                    <a:lnTo>
                      <a:pt x="138" y="2311"/>
                    </a:lnTo>
                    <a:cubicBezTo>
                      <a:pt x="131" y="2220"/>
                      <a:pt x="124" y="2129"/>
                      <a:pt x="118" y="2038"/>
                    </a:cubicBezTo>
                    <a:cubicBezTo>
                      <a:pt x="104" y="1847"/>
                      <a:pt x="91" y="1658"/>
                      <a:pt x="79" y="1474"/>
                    </a:cubicBezTo>
                    <a:cubicBezTo>
                      <a:pt x="59" y="1180"/>
                      <a:pt x="41" y="900"/>
                      <a:pt x="25" y="652"/>
                    </a:cubicBezTo>
                    <a:cubicBezTo>
                      <a:pt x="24" y="627"/>
                      <a:pt x="22" y="602"/>
                      <a:pt x="21" y="577"/>
                    </a:cubicBezTo>
                    <a:lnTo>
                      <a:pt x="21" y="575"/>
                    </a:lnTo>
                    <a:cubicBezTo>
                      <a:pt x="13" y="454"/>
                      <a:pt x="6" y="341"/>
                      <a:pt x="0" y="238"/>
                    </a:cubicBezTo>
                    <a:lnTo>
                      <a:pt x="0" y="238"/>
                    </a:lnTo>
                    <a:cubicBezTo>
                      <a:pt x="0" y="235"/>
                      <a:pt x="0" y="232"/>
                      <a:pt x="0" y="229"/>
                    </a:cubicBezTo>
                    <a:lnTo>
                      <a:pt x="28" y="225"/>
                    </a:lnTo>
                    <a:lnTo>
                      <a:pt x="376" y="178"/>
                    </a:lnTo>
                    <a:lnTo>
                      <a:pt x="1158" y="73"/>
                    </a:lnTo>
                    <a:lnTo>
                      <a:pt x="1220" y="64"/>
                    </a:lnTo>
                    <a:lnTo>
                      <a:pt x="1408" y="39"/>
                    </a:lnTo>
                    <a:lnTo>
                      <a:pt x="1654" y="6"/>
                    </a:lnTo>
                    <a:lnTo>
                      <a:pt x="1700" y="0"/>
                    </a:lnTo>
                    <a:cubicBezTo>
                      <a:pt x="1721" y="30"/>
                      <a:pt x="1743" y="63"/>
                      <a:pt x="1766" y="99"/>
                    </a:cubicBezTo>
                    <a:cubicBezTo>
                      <a:pt x="1893" y="303"/>
                      <a:pt x="2041" y="608"/>
                      <a:pt x="2029" y="1001"/>
                    </a:cubicBezTo>
                    <a:cubicBezTo>
                      <a:pt x="2028" y="1035"/>
                      <a:pt x="2026" y="1076"/>
                      <a:pt x="2022" y="1122"/>
                    </a:cubicBezTo>
                    <a:cubicBezTo>
                      <a:pt x="2020" y="1142"/>
                      <a:pt x="2018" y="1163"/>
                      <a:pt x="2015" y="1186"/>
                    </a:cubicBezTo>
                    <a:lnTo>
                      <a:pt x="2015" y="1187"/>
                    </a:lnTo>
                    <a:cubicBezTo>
                      <a:pt x="1972" y="1608"/>
                      <a:pt x="1845" y="2384"/>
                      <a:pt x="1830" y="3030"/>
                    </a:cubicBezTo>
                    <a:lnTo>
                      <a:pt x="1830" y="3031"/>
                    </a:lnTo>
                    <a:cubicBezTo>
                      <a:pt x="1828" y="3162"/>
                      <a:pt x="1825" y="3280"/>
                      <a:pt x="1823" y="3381"/>
                    </a:cubicBezTo>
                    <a:cubicBezTo>
                      <a:pt x="1818" y="3589"/>
                      <a:pt x="1816" y="3720"/>
                      <a:pt x="1816" y="3720"/>
                    </a:cubicBezTo>
                    <a:cubicBezTo>
                      <a:pt x="1816" y="3720"/>
                      <a:pt x="2279" y="4734"/>
                      <a:pt x="2332" y="4833"/>
                    </a:cubicBezTo>
                    <a:cubicBezTo>
                      <a:pt x="2344" y="4857"/>
                      <a:pt x="2399" y="5140"/>
                      <a:pt x="2474" y="5556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4563242" y="3616959"/>
                <a:ext cx="295362" cy="1526539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5556" extrusionOk="0">
                    <a:moveTo>
                      <a:pt x="1075" y="5556"/>
                    </a:moveTo>
                    <a:lnTo>
                      <a:pt x="967" y="5556"/>
                    </a:lnTo>
                    <a:cubicBezTo>
                      <a:pt x="900" y="5271"/>
                      <a:pt x="851" y="5062"/>
                      <a:pt x="845" y="5039"/>
                    </a:cubicBezTo>
                    <a:cubicBezTo>
                      <a:pt x="824" y="4961"/>
                      <a:pt x="229" y="3685"/>
                      <a:pt x="229" y="3685"/>
                    </a:cubicBezTo>
                    <a:cubicBezTo>
                      <a:pt x="229" y="3685"/>
                      <a:pt x="236" y="3580"/>
                      <a:pt x="248" y="3411"/>
                    </a:cubicBezTo>
                    <a:cubicBezTo>
                      <a:pt x="289" y="2839"/>
                      <a:pt x="381" y="1532"/>
                      <a:pt x="399" y="1047"/>
                    </a:cubicBezTo>
                    <a:cubicBezTo>
                      <a:pt x="400" y="1018"/>
                      <a:pt x="401" y="993"/>
                      <a:pt x="402" y="971"/>
                    </a:cubicBezTo>
                    <a:cubicBezTo>
                      <a:pt x="403" y="930"/>
                      <a:pt x="403" y="899"/>
                      <a:pt x="402" y="880"/>
                    </a:cubicBezTo>
                    <a:cubicBezTo>
                      <a:pt x="397" y="786"/>
                      <a:pt x="337" y="654"/>
                      <a:pt x="265" y="523"/>
                    </a:cubicBezTo>
                    <a:cubicBezTo>
                      <a:pt x="187" y="380"/>
                      <a:pt x="94" y="238"/>
                      <a:pt x="42" y="148"/>
                    </a:cubicBezTo>
                    <a:cubicBezTo>
                      <a:pt x="16" y="104"/>
                      <a:pt x="0" y="72"/>
                      <a:pt x="0" y="59"/>
                    </a:cubicBezTo>
                    <a:lnTo>
                      <a:pt x="9" y="39"/>
                    </a:lnTo>
                    <a:lnTo>
                      <a:pt x="255" y="6"/>
                    </a:lnTo>
                    <a:lnTo>
                      <a:pt x="301" y="0"/>
                    </a:lnTo>
                    <a:cubicBezTo>
                      <a:pt x="322" y="30"/>
                      <a:pt x="344" y="63"/>
                      <a:pt x="367" y="99"/>
                    </a:cubicBezTo>
                    <a:cubicBezTo>
                      <a:pt x="494" y="303"/>
                      <a:pt x="642" y="608"/>
                      <a:pt x="630" y="1001"/>
                    </a:cubicBezTo>
                    <a:cubicBezTo>
                      <a:pt x="629" y="1035"/>
                      <a:pt x="627" y="1076"/>
                      <a:pt x="623" y="1122"/>
                    </a:cubicBezTo>
                    <a:cubicBezTo>
                      <a:pt x="621" y="1142"/>
                      <a:pt x="619" y="1163"/>
                      <a:pt x="616" y="1186"/>
                    </a:cubicBezTo>
                    <a:lnTo>
                      <a:pt x="616" y="1187"/>
                    </a:lnTo>
                    <a:cubicBezTo>
                      <a:pt x="573" y="1608"/>
                      <a:pt x="446" y="2384"/>
                      <a:pt x="431" y="3030"/>
                    </a:cubicBezTo>
                    <a:lnTo>
                      <a:pt x="431" y="3031"/>
                    </a:lnTo>
                    <a:cubicBezTo>
                      <a:pt x="429" y="3162"/>
                      <a:pt x="426" y="3280"/>
                      <a:pt x="424" y="3381"/>
                    </a:cubicBezTo>
                    <a:cubicBezTo>
                      <a:pt x="419" y="3589"/>
                      <a:pt x="417" y="3720"/>
                      <a:pt x="417" y="3720"/>
                    </a:cubicBezTo>
                    <a:cubicBezTo>
                      <a:pt x="417" y="3720"/>
                      <a:pt x="880" y="4734"/>
                      <a:pt x="933" y="4833"/>
                    </a:cubicBezTo>
                    <a:cubicBezTo>
                      <a:pt x="945" y="4857"/>
                      <a:pt x="1000" y="5140"/>
                      <a:pt x="1075" y="5556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4185730" y="3796099"/>
                <a:ext cx="278876" cy="1347399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4904" extrusionOk="0">
                    <a:moveTo>
                      <a:pt x="946" y="4755"/>
                    </a:moveTo>
                    <a:cubicBezTo>
                      <a:pt x="946" y="4755"/>
                      <a:pt x="971" y="4809"/>
                      <a:pt x="1015" y="4904"/>
                    </a:cubicBezTo>
                    <a:lnTo>
                      <a:pt x="806" y="4904"/>
                    </a:lnTo>
                    <a:cubicBezTo>
                      <a:pt x="781" y="4875"/>
                      <a:pt x="756" y="4844"/>
                      <a:pt x="732" y="4810"/>
                    </a:cubicBezTo>
                    <a:cubicBezTo>
                      <a:pt x="727" y="4803"/>
                      <a:pt x="722" y="4796"/>
                      <a:pt x="717" y="4789"/>
                    </a:cubicBezTo>
                    <a:cubicBezTo>
                      <a:pt x="707" y="4775"/>
                      <a:pt x="698" y="4760"/>
                      <a:pt x="688" y="4744"/>
                    </a:cubicBezTo>
                    <a:cubicBezTo>
                      <a:pt x="586" y="4582"/>
                      <a:pt x="489" y="4359"/>
                      <a:pt x="371" y="4026"/>
                    </a:cubicBezTo>
                    <a:cubicBezTo>
                      <a:pt x="365" y="4010"/>
                      <a:pt x="359" y="3989"/>
                      <a:pt x="353" y="3964"/>
                    </a:cubicBezTo>
                    <a:cubicBezTo>
                      <a:pt x="352" y="3956"/>
                      <a:pt x="350" y="3947"/>
                      <a:pt x="347" y="3938"/>
                    </a:cubicBezTo>
                    <a:cubicBezTo>
                      <a:pt x="345" y="3924"/>
                      <a:pt x="341" y="3909"/>
                      <a:pt x="338" y="3893"/>
                    </a:cubicBezTo>
                    <a:cubicBezTo>
                      <a:pt x="337" y="3888"/>
                      <a:pt x="336" y="3883"/>
                      <a:pt x="335" y="3877"/>
                    </a:cubicBezTo>
                    <a:cubicBezTo>
                      <a:pt x="332" y="3861"/>
                      <a:pt x="329" y="3844"/>
                      <a:pt x="326" y="3826"/>
                    </a:cubicBezTo>
                    <a:cubicBezTo>
                      <a:pt x="325" y="3819"/>
                      <a:pt x="324" y="3813"/>
                      <a:pt x="323" y="3807"/>
                    </a:cubicBezTo>
                    <a:cubicBezTo>
                      <a:pt x="316" y="3764"/>
                      <a:pt x="308" y="3715"/>
                      <a:pt x="301" y="3662"/>
                    </a:cubicBezTo>
                    <a:cubicBezTo>
                      <a:pt x="295" y="3617"/>
                      <a:pt x="288" y="3569"/>
                      <a:pt x="282" y="3518"/>
                    </a:cubicBezTo>
                    <a:cubicBezTo>
                      <a:pt x="270" y="3424"/>
                      <a:pt x="259" y="3320"/>
                      <a:pt x="247" y="3209"/>
                    </a:cubicBezTo>
                    <a:cubicBezTo>
                      <a:pt x="243" y="3179"/>
                      <a:pt x="240" y="3148"/>
                      <a:pt x="237" y="3116"/>
                    </a:cubicBezTo>
                    <a:cubicBezTo>
                      <a:pt x="226" y="3012"/>
                      <a:pt x="216" y="2901"/>
                      <a:pt x="205" y="2785"/>
                    </a:cubicBezTo>
                    <a:cubicBezTo>
                      <a:pt x="202" y="2753"/>
                      <a:pt x="199" y="2720"/>
                      <a:pt x="196" y="2687"/>
                    </a:cubicBezTo>
                    <a:cubicBezTo>
                      <a:pt x="194" y="2661"/>
                      <a:pt x="192" y="2635"/>
                      <a:pt x="189" y="2609"/>
                    </a:cubicBezTo>
                    <a:cubicBezTo>
                      <a:pt x="186" y="2573"/>
                      <a:pt x="183" y="2537"/>
                      <a:pt x="180" y="2500"/>
                    </a:cubicBezTo>
                    <a:cubicBezTo>
                      <a:pt x="157" y="2232"/>
                      <a:pt x="134" y="1947"/>
                      <a:pt x="113" y="1659"/>
                    </a:cubicBezTo>
                    <a:cubicBezTo>
                      <a:pt x="106" y="1568"/>
                      <a:pt x="99" y="1477"/>
                      <a:pt x="93" y="1386"/>
                    </a:cubicBezTo>
                    <a:cubicBezTo>
                      <a:pt x="79" y="1195"/>
                      <a:pt x="66" y="1006"/>
                      <a:pt x="54" y="822"/>
                    </a:cubicBezTo>
                    <a:cubicBezTo>
                      <a:pt x="34" y="528"/>
                      <a:pt x="16" y="248"/>
                      <a:pt x="0" y="0"/>
                    </a:cubicBezTo>
                    <a:lnTo>
                      <a:pt x="323" y="9"/>
                    </a:lnTo>
                    <a:lnTo>
                      <a:pt x="416" y="12"/>
                    </a:lnTo>
                    <a:cubicBezTo>
                      <a:pt x="416" y="12"/>
                      <a:pt x="490" y="1604"/>
                      <a:pt x="563" y="2790"/>
                    </a:cubicBezTo>
                    <a:cubicBezTo>
                      <a:pt x="605" y="3461"/>
                      <a:pt x="647" y="4002"/>
                      <a:pt x="675" y="4052"/>
                    </a:cubicBezTo>
                    <a:cubicBezTo>
                      <a:pt x="755" y="4189"/>
                      <a:pt x="946" y="4755"/>
                      <a:pt x="946" y="4755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4499499" y="4845116"/>
                <a:ext cx="87372" cy="26266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56" extrusionOk="0">
                    <a:moveTo>
                      <a:pt x="0" y="0"/>
                    </a:moveTo>
                    <a:cubicBezTo>
                      <a:pt x="187" y="277"/>
                      <a:pt x="203" y="682"/>
                      <a:pt x="38" y="956"/>
                    </a:cubicBezTo>
                    <a:cubicBezTo>
                      <a:pt x="166" y="913"/>
                      <a:pt x="288" y="793"/>
                      <a:pt x="313" y="644"/>
                    </a:cubicBezTo>
                    <a:cubicBezTo>
                      <a:pt x="334" y="516"/>
                      <a:pt x="290" y="379"/>
                      <a:pt x="220" y="271"/>
                    </a:cubicBezTo>
                    <a:cubicBezTo>
                      <a:pt x="150" y="162"/>
                      <a:pt x="93" y="84"/>
                      <a:pt x="0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3527967" y="3492220"/>
                <a:ext cx="1276512" cy="10775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3922" extrusionOk="0">
                    <a:moveTo>
                      <a:pt x="4646" y="1669"/>
                    </a:moveTo>
                    <a:cubicBezTo>
                      <a:pt x="4646" y="1690"/>
                      <a:pt x="4645" y="1711"/>
                      <a:pt x="4643" y="1731"/>
                    </a:cubicBezTo>
                    <a:cubicBezTo>
                      <a:pt x="4643" y="1738"/>
                      <a:pt x="4643" y="1745"/>
                      <a:pt x="4642" y="1751"/>
                    </a:cubicBezTo>
                    <a:cubicBezTo>
                      <a:pt x="4581" y="2500"/>
                      <a:pt x="4344" y="3805"/>
                      <a:pt x="4344" y="3805"/>
                    </a:cubicBezTo>
                    <a:cubicBezTo>
                      <a:pt x="4186" y="3838"/>
                      <a:pt x="4040" y="3862"/>
                      <a:pt x="3907" y="3880"/>
                    </a:cubicBezTo>
                    <a:cubicBezTo>
                      <a:pt x="2784" y="4032"/>
                      <a:pt x="2479" y="3724"/>
                      <a:pt x="2479" y="3724"/>
                    </a:cubicBezTo>
                    <a:lnTo>
                      <a:pt x="2368" y="3074"/>
                    </a:lnTo>
                    <a:lnTo>
                      <a:pt x="2044" y="3750"/>
                    </a:lnTo>
                    <a:cubicBezTo>
                      <a:pt x="1917" y="3793"/>
                      <a:pt x="1731" y="3808"/>
                      <a:pt x="1522" y="3805"/>
                    </a:cubicBezTo>
                    <a:cubicBezTo>
                      <a:pt x="871" y="3797"/>
                      <a:pt x="0" y="3621"/>
                      <a:pt x="0" y="3621"/>
                    </a:cubicBezTo>
                    <a:cubicBezTo>
                      <a:pt x="0" y="3043"/>
                      <a:pt x="177" y="2297"/>
                      <a:pt x="372" y="1649"/>
                    </a:cubicBezTo>
                    <a:cubicBezTo>
                      <a:pt x="380" y="1624"/>
                      <a:pt x="387" y="1600"/>
                      <a:pt x="394" y="1576"/>
                    </a:cubicBezTo>
                    <a:cubicBezTo>
                      <a:pt x="503" y="1223"/>
                      <a:pt x="614" y="903"/>
                      <a:pt x="703" y="661"/>
                    </a:cubicBezTo>
                    <a:cubicBezTo>
                      <a:pt x="807" y="378"/>
                      <a:pt x="881" y="201"/>
                      <a:pt x="881" y="201"/>
                    </a:cubicBezTo>
                    <a:lnTo>
                      <a:pt x="4132" y="0"/>
                    </a:lnTo>
                    <a:cubicBezTo>
                      <a:pt x="4132" y="0"/>
                      <a:pt x="4209" y="137"/>
                      <a:pt x="4305" y="347"/>
                    </a:cubicBezTo>
                    <a:cubicBezTo>
                      <a:pt x="4327" y="396"/>
                      <a:pt x="4351" y="450"/>
                      <a:pt x="4374" y="506"/>
                    </a:cubicBezTo>
                    <a:cubicBezTo>
                      <a:pt x="4512" y="838"/>
                      <a:pt x="4655" y="1281"/>
                      <a:pt x="4646" y="16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3721120" y="3492220"/>
                <a:ext cx="1008626" cy="19068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94" extrusionOk="0">
                    <a:moveTo>
                      <a:pt x="3671" y="506"/>
                    </a:moveTo>
                    <a:cubicBezTo>
                      <a:pt x="2516" y="766"/>
                      <a:pt x="589" y="691"/>
                      <a:pt x="0" y="661"/>
                    </a:cubicBezTo>
                    <a:cubicBezTo>
                      <a:pt x="104" y="378"/>
                      <a:pt x="178" y="201"/>
                      <a:pt x="178" y="201"/>
                    </a:cubicBezTo>
                    <a:lnTo>
                      <a:pt x="3429" y="0"/>
                    </a:lnTo>
                    <a:cubicBezTo>
                      <a:pt x="3429" y="0"/>
                      <a:pt x="3547" y="208"/>
                      <a:pt x="3671" y="5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4491531" y="3614761"/>
                <a:ext cx="312946" cy="35306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285" extrusionOk="0">
                    <a:moveTo>
                      <a:pt x="1139" y="1223"/>
                    </a:moveTo>
                    <a:cubicBezTo>
                      <a:pt x="1139" y="1244"/>
                      <a:pt x="1138" y="1265"/>
                      <a:pt x="1136" y="1285"/>
                    </a:cubicBezTo>
                    <a:cubicBezTo>
                      <a:pt x="319" y="1116"/>
                      <a:pt x="3" y="28"/>
                      <a:pt x="0" y="17"/>
                    </a:cubicBezTo>
                    <a:lnTo>
                      <a:pt x="58" y="0"/>
                    </a:lnTo>
                    <a:cubicBezTo>
                      <a:pt x="62" y="11"/>
                      <a:pt x="365" y="1055"/>
                      <a:pt x="1139" y="12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3630176" y="3648006"/>
                <a:ext cx="217606" cy="29728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082" extrusionOk="0">
                    <a:moveTo>
                      <a:pt x="792" y="14"/>
                    </a:moveTo>
                    <a:cubicBezTo>
                      <a:pt x="782" y="55"/>
                      <a:pt x="568" y="918"/>
                      <a:pt x="0" y="1082"/>
                    </a:cubicBezTo>
                    <a:cubicBezTo>
                      <a:pt x="8" y="1057"/>
                      <a:pt x="15" y="1033"/>
                      <a:pt x="22" y="1009"/>
                    </a:cubicBezTo>
                    <a:cubicBezTo>
                      <a:pt x="529" y="822"/>
                      <a:pt x="729" y="9"/>
                      <a:pt x="732" y="0"/>
                    </a:cubicBezTo>
                    <a:lnTo>
                      <a:pt x="792" y="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4035988" y="3663118"/>
                <a:ext cx="132981" cy="556654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026" extrusionOk="0">
                    <a:moveTo>
                      <a:pt x="464" y="2026"/>
                    </a:moveTo>
                    <a:cubicBezTo>
                      <a:pt x="-251" y="1772"/>
                      <a:pt x="69" y="72"/>
                      <a:pt x="83" y="0"/>
                    </a:cubicBezTo>
                    <a:lnTo>
                      <a:pt x="143" y="11"/>
                    </a:lnTo>
                    <a:cubicBezTo>
                      <a:pt x="139" y="29"/>
                      <a:pt x="-181" y="1731"/>
                      <a:pt x="484" y="1968"/>
                    </a:cubicBezTo>
                    <a:lnTo>
                      <a:pt x="464" y="202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4157979" y="3647731"/>
                <a:ext cx="29124" cy="599241"/>
              </a:xfrm>
              <a:custGeom>
                <a:avLst/>
                <a:gdLst/>
                <a:ahLst/>
                <a:cxnLst/>
                <a:rect l="l" t="t" r="r" b="b"/>
                <a:pathLst>
                  <a:path w="106" h="2181" extrusionOk="0">
                    <a:moveTo>
                      <a:pt x="61" y="2181"/>
                    </a:moveTo>
                    <a:lnTo>
                      <a:pt x="0" y="2180"/>
                    </a:lnTo>
                    <a:lnTo>
                      <a:pt x="45" y="0"/>
                    </a:lnTo>
                    <a:lnTo>
                      <a:pt x="106" y="1"/>
                    </a:lnTo>
                    <a:lnTo>
                      <a:pt x="61" y="21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3946144" y="4170866"/>
                <a:ext cx="306901" cy="366798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35" extrusionOk="0">
                    <a:moveTo>
                      <a:pt x="1117" y="0"/>
                    </a:moveTo>
                    <a:lnTo>
                      <a:pt x="846" y="604"/>
                    </a:lnTo>
                    <a:lnTo>
                      <a:pt x="522" y="1280"/>
                    </a:lnTo>
                    <a:cubicBezTo>
                      <a:pt x="395" y="1323"/>
                      <a:pt x="209" y="1338"/>
                      <a:pt x="0" y="1335"/>
                    </a:cubicBezTo>
                    <a:lnTo>
                      <a:pt x="682" y="277"/>
                    </a:lnTo>
                    <a:lnTo>
                      <a:pt x="327" y="114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3990654" y="1790934"/>
                <a:ext cx="392350" cy="42312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40" extrusionOk="0">
                    <a:moveTo>
                      <a:pt x="304" y="1397"/>
                    </a:moveTo>
                    <a:cubicBezTo>
                      <a:pt x="304" y="1397"/>
                      <a:pt x="-9" y="1136"/>
                      <a:pt x="0" y="952"/>
                    </a:cubicBezTo>
                    <a:cubicBezTo>
                      <a:pt x="0" y="952"/>
                      <a:pt x="329" y="897"/>
                      <a:pt x="331" y="859"/>
                    </a:cubicBezTo>
                    <a:cubicBezTo>
                      <a:pt x="333" y="802"/>
                      <a:pt x="335" y="761"/>
                      <a:pt x="335" y="752"/>
                    </a:cubicBezTo>
                    <a:cubicBezTo>
                      <a:pt x="335" y="678"/>
                      <a:pt x="272" y="359"/>
                      <a:pt x="272" y="359"/>
                    </a:cubicBezTo>
                    <a:lnTo>
                      <a:pt x="1056" y="0"/>
                    </a:lnTo>
                    <a:cubicBezTo>
                      <a:pt x="1056" y="0"/>
                      <a:pt x="1068" y="162"/>
                      <a:pt x="1080" y="340"/>
                    </a:cubicBezTo>
                    <a:cubicBezTo>
                      <a:pt x="1085" y="415"/>
                      <a:pt x="1067" y="551"/>
                      <a:pt x="1123" y="629"/>
                    </a:cubicBezTo>
                    <a:cubicBezTo>
                      <a:pt x="1228" y="776"/>
                      <a:pt x="1434" y="853"/>
                      <a:pt x="1428" y="859"/>
                    </a:cubicBezTo>
                    <a:cubicBezTo>
                      <a:pt x="1420" y="867"/>
                      <a:pt x="1378" y="1374"/>
                      <a:pt x="1123" y="1495"/>
                    </a:cubicBezTo>
                    <a:cubicBezTo>
                      <a:pt x="823" y="1638"/>
                      <a:pt x="304" y="1397"/>
                      <a:pt x="304" y="1397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4065387" y="1790934"/>
                <a:ext cx="222002" cy="23601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859" extrusionOk="0">
                    <a:moveTo>
                      <a:pt x="808" y="340"/>
                    </a:moveTo>
                    <a:cubicBezTo>
                      <a:pt x="590" y="498"/>
                      <a:pt x="111" y="844"/>
                      <a:pt x="63" y="858"/>
                    </a:cubicBezTo>
                    <a:cubicBezTo>
                      <a:pt x="62" y="858"/>
                      <a:pt x="60" y="859"/>
                      <a:pt x="59" y="859"/>
                    </a:cubicBezTo>
                    <a:cubicBezTo>
                      <a:pt x="61" y="802"/>
                      <a:pt x="63" y="761"/>
                      <a:pt x="63" y="752"/>
                    </a:cubicBezTo>
                    <a:cubicBezTo>
                      <a:pt x="63" y="678"/>
                      <a:pt x="0" y="359"/>
                      <a:pt x="0" y="359"/>
                    </a:cubicBezTo>
                    <a:lnTo>
                      <a:pt x="784" y="0"/>
                    </a:lnTo>
                    <a:cubicBezTo>
                      <a:pt x="784" y="0"/>
                      <a:pt x="796" y="162"/>
                      <a:pt x="808" y="34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3848606" y="1325223"/>
                <a:ext cx="468183" cy="63880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2325" extrusionOk="0">
                    <a:moveTo>
                      <a:pt x="1680" y="1723"/>
                    </a:moveTo>
                    <a:cubicBezTo>
                      <a:pt x="1680" y="1723"/>
                      <a:pt x="1660" y="1779"/>
                      <a:pt x="1573" y="1857"/>
                    </a:cubicBezTo>
                    <a:lnTo>
                      <a:pt x="1573" y="1857"/>
                    </a:lnTo>
                    <a:cubicBezTo>
                      <a:pt x="1555" y="1873"/>
                      <a:pt x="1534" y="1889"/>
                      <a:pt x="1510" y="1907"/>
                    </a:cubicBezTo>
                    <a:cubicBezTo>
                      <a:pt x="1418" y="1973"/>
                      <a:pt x="557" y="2342"/>
                      <a:pt x="424" y="2324"/>
                    </a:cubicBezTo>
                    <a:cubicBezTo>
                      <a:pt x="292" y="2306"/>
                      <a:pt x="167" y="1850"/>
                      <a:pt x="160" y="1802"/>
                    </a:cubicBezTo>
                    <a:cubicBezTo>
                      <a:pt x="117" y="1508"/>
                      <a:pt x="0" y="600"/>
                      <a:pt x="0" y="600"/>
                    </a:cubicBezTo>
                    <a:cubicBezTo>
                      <a:pt x="327" y="-391"/>
                      <a:pt x="1494" y="122"/>
                      <a:pt x="1627" y="219"/>
                    </a:cubicBezTo>
                    <a:cubicBezTo>
                      <a:pt x="1760" y="317"/>
                      <a:pt x="1680" y="1723"/>
                      <a:pt x="1680" y="1723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3990654" y="1759612"/>
                <a:ext cx="198098" cy="11100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404" extrusionOk="0">
                    <a:moveTo>
                      <a:pt x="721" y="1"/>
                    </a:moveTo>
                    <a:cubicBezTo>
                      <a:pt x="721" y="1"/>
                      <a:pt x="423" y="-20"/>
                      <a:pt x="0" y="190"/>
                    </a:cubicBezTo>
                    <a:cubicBezTo>
                      <a:pt x="0" y="190"/>
                      <a:pt x="193" y="473"/>
                      <a:pt x="450" y="388"/>
                    </a:cubicBezTo>
                    <a:cubicBezTo>
                      <a:pt x="707" y="303"/>
                      <a:pt x="721" y="1"/>
                      <a:pt x="7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3892567" y="1820333"/>
                <a:ext cx="388229" cy="143697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23" extrusionOk="0">
                    <a:moveTo>
                      <a:pt x="1413" y="55"/>
                    </a:moveTo>
                    <a:cubicBezTo>
                      <a:pt x="1395" y="71"/>
                      <a:pt x="1374" y="87"/>
                      <a:pt x="1350" y="105"/>
                    </a:cubicBezTo>
                    <a:cubicBezTo>
                      <a:pt x="1258" y="171"/>
                      <a:pt x="397" y="540"/>
                      <a:pt x="264" y="522"/>
                    </a:cubicBezTo>
                    <a:cubicBezTo>
                      <a:pt x="132" y="504"/>
                      <a:pt x="7" y="48"/>
                      <a:pt x="0" y="0"/>
                    </a:cubicBezTo>
                    <a:cubicBezTo>
                      <a:pt x="83" y="201"/>
                      <a:pt x="176" y="477"/>
                      <a:pt x="270" y="469"/>
                    </a:cubicBezTo>
                    <a:cubicBezTo>
                      <a:pt x="411" y="455"/>
                      <a:pt x="1308" y="110"/>
                      <a:pt x="1413" y="55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3876631" y="1529367"/>
                <a:ext cx="76107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04" extrusionOk="0">
                    <a:moveTo>
                      <a:pt x="0" y="204"/>
                    </a:moveTo>
                    <a:cubicBezTo>
                      <a:pt x="0" y="204"/>
                      <a:pt x="88" y="-46"/>
                      <a:pt x="197" y="8"/>
                    </a:cubicBezTo>
                    <a:cubicBezTo>
                      <a:pt x="307" y="61"/>
                      <a:pt x="271" y="82"/>
                      <a:pt x="271" y="82"/>
                    </a:cubicBezTo>
                    <a:lnTo>
                      <a:pt x="0" y="2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8425" rIns="90000" bIns="28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4084620" y="1500243"/>
                <a:ext cx="128860" cy="5028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83" extrusionOk="0">
                    <a:moveTo>
                      <a:pt x="469" y="183"/>
                    </a:moveTo>
                    <a:cubicBezTo>
                      <a:pt x="469" y="183"/>
                      <a:pt x="124" y="-100"/>
                      <a:pt x="26" y="38"/>
                    </a:cubicBezTo>
                    <a:cubicBezTo>
                      <a:pt x="-31" y="119"/>
                      <a:pt x="25" y="158"/>
                      <a:pt x="25" y="158"/>
                    </a:cubicBezTo>
                    <a:lnTo>
                      <a:pt x="469" y="1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0875" rIns="90000" bIns="20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4117865" y="1577998"/>
                <a:ext cx="56600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31" extrusionOk="0">
                    <a:moveTo>
                      <a:pt x="206" y="166"/>
                    </a:moveTo>
                    <a:cubicBezTo>
                      <a:pt x="206" y="257"/>
                      <a:pt x="160" y="331"/>
                      <a:pt x="103" y="331"/>
                    </a:cubicBezTo>
                    <a:cubicBezTo>
                      <a:pt x="46" y="331"/>
                      <a:pt x="0" y="257"/>
                      <a:pt x="0" y="166"/>
                    </a:cubicBezTo>
                    <a:cubicBezTo>
                      <a:pt x="0" y="74"/>
                      <a:pt x="46" y="0"/>
                      <a:pt x="103" y="0"/>
                    </a:cubicBezTo>
                    <a:cubicBezTo>
                      <a:pt x="160" y="0"/>
                      <a:pt x="206" y="74"/>
                      <a:pt x="206" y="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4139021" y="1596957"/>
                <a:ext cx="62644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01" extrusionOk="0">
                    <a:moveTo>
                      <a:pt x="228" y="4"/>
                    </a:moveTo>
                    <a:cubicBezTo>
                      <a:pt x="228" y="4"/>
                      <a:pt x="192" y="61"/>
                      <a:pt x="129" y="87"/>
                    </a:cubicBezTo>
                    <a:cubicBezTo>
                      <a:pt x="66" y="112"/>
                      <a:pt x="0" y="96"/>
                      <a:pt x="0" y="96"/>
                    </a:cubicBezTo>
                    <a:cubicBezTo>
                      <a:pt x="0" y="96"/>
                      <a:pt x="36" y="39"/>
                      <a:pt x="99" y="14"/>
                    </a:cubicBezTo>
                    <a:cubicBezTo>
                      <a:pt x="162" y="-11"/>
                      <a:pt x="228" y="4"/>
                      <a:pt x="228" y="4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3906579" y="1606298"/>
                <a:ext cx="42587" cy="6868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50" extrusionOk="0">
                    <a:moveTo>
                      <a:pt x="0" y="125"/>
                    </a:moveTo>
                    <a:cubicBezTo>
                      <a:pt x="0" y="194"/>
                      <a:pt x="35" y="250"/>
                      <a:pt x="78" y="250"/>
                    </a:cubicBezTo>
                    <a:cubicBezTo>
                      <a:pt x="121" y="250"/>
                      <a:pt x="155" y="194"/>
                      <a:pt x="155" y="125"/>
                    </a:cubicBezTo>
                    <a:cubicBezTo>
                      <a:pt x="155" y="56"/>
                      <a:pt x="121" y="0"/>
                      <a:pt x="78" y="0"/>
                    </a:cubicBezTo>
                    <a:cubicBezTo>
                      <a:pt x="35" y="0"/>
                      <a:pt x="0" y="56"/>
                      <a:pt x="0" y="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3888170" y="1623608"/>
                <a:ext cx="44510" cy="1868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68" extrusionOk="0">
                    <a:moveTo>
                      <a:pt x="0" y="1"/>
                    </a:moveTo>
                    <a:cubicBezTo>
                      <a:pt x="0" y="1"/>
                      <a:pt x="27" y="38"/>
                      <a:pt x="72" y="56"/>
                    </a:cubicBezTo>
                    <a:cubicBezTo>
                      <a:pt x="117" y="74"/>
                      <a:pt x="162" y="67"/>
                      <a:pt x="162" y="67"/>
                    </a:cubicBezTo>
                    <a:cubicBezTo>
                      <a:pt x="162" y="67"/>
                      <a:pt x="135" y="30"/>
                      <a:pt x="90" y="12"/>
                    </a:cubicBezTo>
                    <a:cubicBezTo>
                      <a:pt x="45" y="-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0E7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"/>
              <p:cNvSpPr/>
              <p:nvPr/>
            </p:nvSpPr>
            <p:spPr>
              <a:xfrm>
                <a:off x="4275299" y="1598056"/>
                <a:ext cx="123640" cy="210188"/>
              </a:xfrm>
              <a:custGeom>
                <a:avLst/>
                <a:gdLst/>
                <a:ahLst/>
                <a:cxnLst/>
                <a:rect l="l" t="t" r="r" b="b"/>
                <a:pathLst>
                  <a:path w="450" h="765" extrusionOk="0">
                    <a:moveTo>
                      <a:pt x="0" y="765"/>
                    </a:moveTo>
                    <a:cubicBezTo>
                      <a:pt x="178" y="751"/>
                      <a:pt x="307" y="645"/>
                      <a:pt x="376" y="557"/>
                    </a:cubicBezTo>
                    <a:cubicBezTo>
                      <a:pt x="391" y="538"/>
                      <a:pt x="404" y="519"/>
                      <a:pt x="413" y="502"/>
                    </a:cubicBezTo>
                    <a:cubicBezTo>
                      <a:pt x="464" y="410"/>
                      <a:pt x="478" y="91"/>
                      <a:pt x="348" y="17"/>
                    </a:cubicBezTo>
                    <a:cubicBezTo>
                      <a:pt x="257" y="-34"/>
                      <a:pt x="190" y="41"/>
                      <a:pt x="159" y="90"/>
                    </a:cubicBezTo>
                    <a:lnTo>
                      <a:pt x="159" y="91"/>
                    </a:lnTo>
                    <a:cubicBezTo>
                      <a:pt x="145" y="112"/>
                      <a:pt x="138" y="128"/>
                      <a:pt x="138" y="128"/>
                    </a:cubicBezTo>
                    <a:lnTo>
                      <a:pt x="0" y="765"/>
                    </a:ln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"/>
              <p:cNvSpPr/>
              <p:nvPr/>
            </p:nvSpPr>
            <p:spPr>
              <a:xfrm>
                <a:off x="4275299" y="1606298"/>
                <a:ext cx="117595" cy="20194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35" extrusionOk="0">
                    <a:moveTo>
                      <a:pt x="0" y="735"/>
                    </a:moveTo>
                    <a:cubicBezTo>
                      <a:pt x="178" y="721"/>
                      <a:pt x="307" y="615"/>
                      <a:pt x="376" y="527"/>
                    </a:cubicBezTo>
                    <a:cubicBezTo>
                      <a:pt x="382" y="518"/>
                      <a:pt x="387" y="510"/>
                      <a:pt x="392" y="502"/>
                    </a:cubicBezTo>
                    <a:cubicBezTo>
                      <a:pt x="442" y="410"/>
                      <a:pt x="457" y="91"/>
                      <a:pt x="326" y="17"/>
                    </a:cubicBezTo>
                    <a:cubicBezTo>
                      <a:pt x="252" y="-25"/>
                      <a:pt x="195" y="17"/>
                      <a:pt x="159" y="60"/>
                    </a:cubicBezTo>
                    <a:lnTo>
                      <a:pt x="159" y="61"/>
                    </a:lnTo>
                    <a:cubicBezTo>
                      <a:pt x="145" y="82"/>
                      <a:pt x="138" y="98"/>
                      <a:pt x="138" y="98"/>
                    </a:cubicBezTo>
                    <a:lnTo>
                      <a:pt x="0" y="735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4313490" y="1656579"/>
                <a:ext cx="69513" cy="109627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99" extrusionOk="0">
                    <a:moveTo>
                      <a:pt x="250" y="57"/>
                    </a:moveTo>
                    <a:cubicBezTo>
                      <a:pt x="257" y="83"/>
                      <a:pt x="253" y="109"/>
                      <a:pt x="244" y="134"/>
                    </a:cubicBezTo>
                    <a:cubicBezTo>
                      <a:pt x="209" y="241"/>
                      <a:pt x="102" y="323"/>
                      <a:pt x="0" y="399"/>
                    </a:cubicBezTo>
                    <a:cubicBezTo>
                      <a:pt x="30" y="347"/>
                      <a:pt x="42" y="288"/>
                      <a:pt x="36" y="231"/>
                    </a:cubicBezTo>
                    <a:cubicBezTo>
                      <a:pt x="33" y="211"/>
                      <a:pt x="29" y="192"/>
                      <a:pt x="29" y="172"/>
                    </a:cubicBezTo>
                    <a:cubicBezTo>
                      <a:pt x="28" y="92"/>
                      <a:pt x="212" y="-93"/>
                      <a:pt x="250" y="57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4299203" y="1656029"/>
                <a:ext cx="75832" cy="11841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431" extrusionOk="0">
                    <a:moveTo>
                      <a:pt x="0" y="431"/>
                    </a:moveTo>
                    <a:cubicBezTo>
                      <a:pt x="0" y="431"/>
                      <a:pt x="2" y="430"/>
                      <a:pt x="6" y="428"/>
                    </a:cubicBezTo>
                    <a:cubicBezTo>
                      <a:pt x="10" y="425"/>
                      <a:pt x="16" y="423"/>
                      <a:pt x="23" y="418"/>
                    </a:cubicBezTo>
                    <a:cubicBezTo>
                      <a:pt x="36" y="409"/>
                      <a:pt x="55" y="394"/>
                      <a:pt x="73" y="372"/>
                    </a:cubicBezTo>
                    <a:cubicBezTo>
                      <a:pt x="91" y="351"/>
                      <a:pt x="107" y="322"/>
                      <a:pt x="115" y="288"/>
                    </a:cubicBezTo>
                    <a:cubicBezTo>
                      <a:pt x="121" y="253"/>
                      <a:pt x="120" y="214"/>
                      <a:pt x="102" y="175"/>
                    </a:cubicBezTo>
                    <a:cubicBezTo>
                      <a:pt x="100" y="170"/>
                      <a:pt x="97" y="166"/>
                      <a:pt x="94" y="161"/>
                    </a:cubicBezTo>
                    <a:lnTo>
                      <a:pt x="92" y="158"/>
                    </a:lnTo>
                    <a:cubicBezTo>
                      <a:pt x="92" y="157"/>
                      <a:pt x="92" y="157"/>
                      <a:pt x="92" y="157"/>
                    </a:cubicBezTo>
                    <a:lnTo>
                      <a:pt x="92" y="158"/>
                    </a:lnTo>
                    <a:lnTo>
                      <a:pt x="92" y="157"/>
                    </a:lnTo>
                    <a:lnTo>
                      <a:pt x="92" y="157"/>
                    </a:lnTo>
                    <a:cubicBezTo>
                      <a:pt x="92" y="157"/>
                      <a:pt x="92" y="158"/>
                      <a:pt x="92" y="157"/>
                    </a:cubicBezTo>
                    <a:lnTo>
                      <a:pt x="94" y="154"/>
                    </a:lnTo>
                    <a:lnTo>
                      <a:pt x="97" y="148"/>
                    </a:lnTo>
                    <a:cubicBezTo>
                      <a:pt x="100" y="144"/>
                      <a:pt x="102" y="140"/>
                      <a:pt x="104" y="136"/>
                    </a:cubicBezTo>
                    <a:cubicBezTo>
                      <a:pt x="114" y="120"/>
                      <a:pt x="124" y="105"/>
                      <a:pt x="135" y="92"/>
                    </a:cubicBezTo>
                    <a:cubicBezTo>
                      <a:pt x="146" y="78"/>
                      <a:pt x="157" y="66"/>
                      <a:pt x="168" y="54"/>
                    </a:cubicBezTo>
                    <a:cubicBezTo>
                      <a:pt x="179" y="43"/>
                      <a:pt x="190" y="32"/>
                      <a:pt x="200" y="24"/>
                    </a:cubicBezTo>
                    <a:cubicBezTo>
                      <a:pt x="211" y="16"/>
                      <a:pt x="222" y="11"/>
                      <a:pt x="233" y="9"/>
                    </a:cubicBezTo>
                    <a:cubicBezTo>
                      <a:pt x="244" y="8"/>
                      <a:pt x="255" y="11"/>
                      <a:pt x="262" y="14"/>
                    </a:cubicBezTo>
                    <a:cubicBezTo>
                      <a:pt x="269" y="18"/>
                      <a:pt x="272" y="22"/>
                      <a:pt x="274" y="25"/>
                    </a:cubicBezTo>
                    <a:cubicBezTo>
                      <a:pt x="276" y="29"/>
                      <a:pt x="276" y="31"/>
                      <a:pt x="276" y="31"/>
                    </a:cubicBezTo>
                    <a:cubicBezTo>
                      <a:pt x="276" y="31"/>
                      <a:pt x="276" y="29"/>
                      <a:pt x="276" y="25"/>
                    </a:cubicBezTo>
                    <a:cubicBezTo>
                      <a:pt x="275" y="21"/>
                      <a:pt x="272" y="16"/>
                      <a:pt x="265" y="11"/>
                    </a:cubicBezTo>
                    <a:cubicBezTo>
                      <a:pt x="258" y="5"/>
                      <a:pt x="247" y="1"/>
                      <a:pt x="233" y="0"/>
                    </a:cubicBezTo>
                    <a:cubicBezTo>
                      <a:pt x="218" y="0"/>
                      <a:pt x="203" y="5"/>
                      <a:pt x="189" y="13"/>
                    </a:cubicBezTo>
                    <a:cubicBezTo>
                      <a:pt x="175" y="21"/>
                      <a:pt x="162" y="31"/>
                      <a:pt x="149" y="41"/>
                    </a:cubicBezTo>
                    <a:cubicBezTo>
                      <a:pt x="136" y="52"/>
                      <a:pt x="123" y="65"/>
                      <a:pt x="110" y="78"/>
                    </a:cubicBezTo>
                    <a:cubicBezTo>
                      <a:pt x="97" y="92"/>
                      <a:pt x="85" y="107"/>
                      <a:pt x="74" y="123"/>
                    </a:cubicBezTo>
                    <a:cubicBezTo>
                      <a:pt x="71" y="127"/>
                      <a:pt x="68" y="132"/>
                      <a:pt x="65" y="136"/>
                    </a:cubicBezTo>
                    <a:lnTo>
                      <a:pt x="61" y="142"/>
                    </a:lnTo>
                    <a:lnTo>
                      <a:pt x="56" y="151"/>
                    </a:lnTo>
                    <a:lnTo>
                      <a:pt x="53" y="158"/>
                    </a:lnTo>
                    <a:cubicBezTo>
                      <a:pt x="54" y="160"/>
                      <a:pt x="55" y="162"/>
                      <a:pt x="56" y="164"/>
                    </a:cubicBezTo>
                    <a:lnTo>
                      <a:pt x="61" y="173"/>
                    </a:lnTo>
                    <a:cubicBezTo>
                      <a:pt x="64" y="177"/>
                      <a:pt x="66" y="181"/>
                      <a:pt x="68" y="185"/>
                    </a:cubicBezTo>
                    <a:cubicBezTo>
                      <a:pt x="84" y="218"/>
                      <a:pt x="87" y="253"/>
                      <a:pt x="84" y="284"/>
                    </a:cubicBezTo>
                    <a:cubicBezTo>
                      <a:pt x="80" y="316"/>
                      <a:pt x="70" y="343"/>
                      <a:pt x="57" y="366"/>
                    </a:cubicBezTo>
                    <a:cubicBezTo>
                      <a:pt x="44" y="388"/>
                      <a:pt x="30" y="404"/>
                      <a:pt x="19" y="415"/>
                    </a:cubicBezTo>
                    <a:cubicBezTo>
                      <a:pt x="13" y="420"/>
                      <a:pt x="8" y="424"/>
                      <a:pt x="5" y="427"/>
                    </a:cubicBezTo>
                    <a:cubicBezTo>
                      <a:pt x="2" y="430"/>
                      <a:pt x="0" y="431"/>
                      <a:pt x="0" y="431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3975817" y="1718948"/>
                <a:ext cx="81877" cy="47533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3" extrusionOk="0">
                    <a:moveTo>
                      <a:pt x="0" y="42"/>
                    </a:moveTo>
                    <a:cubicBezTo>
                      <a:pt x="91" y="-5"/>
                      <a:pt x="201" y="-12"/>
                      <a:pt x="298" y="20"/>
                    </a:cubicBezTo>
                    <a:cubicBezTo>
                      <a:pt x="222" y="71"/>
                      <a:pt x="145" y="122"/>
                      <a:pt x="68" y="173"/>
                    </a:cubicBezTo>
                    <a:cubicBezTo>
                      <a:pt x="43" y="134"/>
                      <a:pt x="9" y="88"/>
                      <a:pt x="0" y="42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3967574" y="1547501"/>
                <a:ext cx="80228" cy="230519"/>
              </a:xfrm>
              <a:custGeom>
                <a:avLst/>
                <a:gdLst/>
                <a:ahLst/>
                <a:cxnLst/>
                <a:rect l="l" t="t" r="r" b="b"/>
                <a:pathLst>
                  <a:path w="292" h="839" extrusionOk="0">
                    <a:moveTo>
                      <a:pt x="198" y="0"/>
                    </a:moveTo>
                    <a:cubicBezTo>
                      <a:pt x="198" y="0"/>
                      <a:pt x="188" y="12"/>
                      <a:pt x="169" y="33"/>
                    </a:cubicBezTo>
                    <a:cubicBezTo>
                      <a:pt x="151" y="54"/>
                      <a:pt x="126" y="87"/>
                      <a:pt x="100" y="131"/>
                    </a:cubicBezTo>
                    <a:cubicBezTo>
                      <a:pt x="49" y="219"/>
                      <a:pt x="-3" y="357"/>
                      <a:pt x="0" y="515"/>
                    </a:cubicBezTo>
                    <a:cubicBezTo>
                      <a:pt x="0" y="594"/>
                      <a:pt x="14" y="669"/>
                      <a:pt x="35" y="734"/>
                    </a:cubicBezTo>
                    <a:cubicBezTo>
                      <a:pt x="40" y="750"/>
                      <a:pt x="45" y="766"/>
                      <a:pt x="51" y="781"/>
                    </a:cubicBezTo>
                    <a:cubicBezTo>
                      <a:pt x="56" y="791"/>
                      <a:pt x="60" y="802"/>
                      <a:pt x="64" y="812"/>
                    </a:cubicBezTo>
                    <a:lnTo>
                      <a:pt x="72" y="830"/>
                    </a:lnTo>
                    <a:lnTo>
                      <a:pt x="75" y="838"/>
                    </a:lnTo>
                    <a:cubicBezTo>
                      <a:pt x="76" y="842"/>
                      <a:pt x="80" y="836"/>
                      <a:pt x="82" y="836"/>
                    </a:cubicBezTo>
                    <a:cubicBezTo>
                      <a:pt x="130" y="802"/>
                      <a:pt x="141" y="793"/>
                      <a:pt x="164" y="776"/>
                    </a:cubicBezTo>
                    <a:cubicBezTo>
                      <a:pt x="244" y="715"/>
                      <a:pt x="292" y="676"/>
                      <a:pt x="292" y="676"/>
                    </a:cubicBezTo>
                    <a:cubicBezTo>
                      <a:pt x="292" y="676"/>
                      <a:pt x="237" y="704"/>
                      <a:pt x="150" y="754"/>
                    </a:cubicBezTo>
                    <a:cubicBezTo>
                      <a:pt x="130" y="765"/>
                      <a:pt x="96" y="786"/>
                      <a:pt x="95" y="785"/>
                    </a:cubicBezTo>
                    <a:cubicBezTo>
                      <a:pt x="93" y="786"/>
                      <a:pt x="93" y="780"/>
                      <a:pt x="92" y="779"/>
                    </a:cubicBezTo>
                    <a:cubicBezTo>
                      <a:pt x="92" y="777"/>
                      <a:pt x="92" y="777"/>
                      <a:pt x="89" y="767"/>
                    </a:cubicBezTo>
                    <a:cubicBezTo>
                      <a:pt x="84" y="753"/>
                      <a:pt x="81" y="737"/>
                      <a:pt x="77" y="722"/>
                    </a:cubicBezTo>
                    <a:cubicBezTo>
                      <a:pt x="62" y="659"/>
                      <a:pt x="52" y="589"/>
                      <a:pt x="52" y="515"/>
                    </a:cubicBezTo>
                    <a:cubicBezTo>
                      <a:pt x="50" y="366"/>
                      <a:pt x="86" y="234"/>
                      <a:pt x="123" y="143"/>
                    </a:cubicBezTo>
                    <a:cubicBezTo>
                      <a:pt x="143" y="97"/>
                      <a:pt x="161" y="61"/>
                      <a:pt x="176" y="37"/>
                    </a:cubicBezTo>
                    <a:cubicBezTo>
                      <a:pt x="190" y="13"/>
                      <a:pt x="198" y="0"/>
                      <a:pt x="198" y="0"/>
                    </a:cubicBezTo>
                    <a:close/>
                  </a:path>
                </a:pathLst>
              </a:custGeom>
              <a:solidFill>
                <a:srgbClr val="B6624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3699414" y="1191143"/>
                <a:ext cx="696779" cy="44730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28" extrusionOk="0">
                    <a:moveTo>
                      <a:pt x="2535" y="1152"/>
                    </a:moveTo>
                    <a:cubicBezTo>
                      <a:pt x="2534" y="1168"/>
                      <a:pt x="2533" y="1184"/>
                      <a:pt x="2531" y="1201"/>
                    </a:cubicBezTo>
                    <a:cubicBezTo>
                      <a:pt x="2520" y="1301"/>
                      <a:pt x="2493" y="1409"/>
                      <a:pt x="2413" y="1448"/>
                    </a:cubicBezTo>
                    <a:cubicBezTo>
                      <a:pt x="2346" y="1481"/>
                      <a:pt x="2277" y="1551"/>
                      <a:pt x="2259" y="1628"/>
                    </a:cubicBezTo>
                    <a:cubicBezTo>
                      <a:pt x="2115" y="1382"/>
                      <a:pt x="2056" y="1065"/>
                      <a:pt x="2090" y="777"/>
                    </a:cubicBezTo>
                    <a:cubicBezTo>
                      <a:pt x="2000" y="841"/>
                      <a:pt x="1891" y="874"/>
                      <a:pt x="1783" y="868"/>
                    </a:cubicBezTo>
                    <a:cubicBezTo>
                      <a:pt x="1676" y="862"/>
                      <a:pt x="1568" y="806"/>
                      <a:pt x="1484" y="732"/>
                    </a:cubicBezTo>
                    <a:cubicBezTo>
                      <a:pt x="1444" y="861"/>
                      <a:pt x="1339" y="964"/>
                      <a:pt x="1217" y="994"/>
                    </a:cubicBezTo>
                    <a:cubicBezTo>
                      <a:pt x="1094" y="1025"/>
                      <a:pt x="959" y="983"/>
                      <a:pt x="870" y="886"/>
                    </a:cubicBezTo>
                    <a:cubicBezTo>
                      <a:pt x="753" y="1049"/>
                      <a:pt x="542" y="1125"/>
                      <a:pt x="358" y="1070"/>
                    </a:cubicBezTo>
                    <a:cubicBezTo>
                      <a:pt x="174" y="1015"/>
                      <a:pt x="28" y="833"/>
                      <a:pt x="3" y="629"/>
                    </a:cubicBezTo>
                    <a:cubicBezTo>
                      <a:pt x="-4" y="570"/>
                      <a:pt x="-1" y="508"/>
                      <a:pt x="26" y="457"/>
                    </a:cubicBezTo>
                    <a:cubicBezTo>
                      <a:pt x="37" y="437"/>
                      <a:pt x="52" y="420"/>
                      <a:pt x="70" y="407"/>
                    </a:cubicBezTo>
                    <a:cubicBezTo>
                      <a:pt x="97" y="386"/>
                      <a:pt x="132" y="377"/>
                      <a:pt x="164" y="386"/>
                    </a:cubicBezTo>
                    <a:cubicBezTo>
                      <a:pt x="193" y="218"/>
                      <a:pt x="339" y="86"/>
                      <a:pt x="496" y="61"/>
                    </a:cubicBezTo>
                    <a:cubicBezTo>
                      <a:pt x="653" y="35"/>
                      <a:pt x="813" y="91"/>
                      <a:pt x="951" y="174"/>
                    </a:cubicBezTo>
                    <a:cubicBezTo>
                      <a:pt x="1039" y="65"/>
                      <a:pt x="1171" y="-8"/>
                      <a:pt x="1305" y="1"/>
                    </a:cubicBezTo>
                    <a:cubicBezTo>
                      <a:pt x="1438" y="11"/>
                      <a:pt x="1566" y="91"/>
                      <a:pt x="1640" y="212"/>
                    </a:cubicBezTo>
                    <a:cubicBezTo>
                      <a:pt x="1735" y="89"/>
                      <a:pt x="1907" y="22"/>
                      <a:pt x="2051" y="60"/>
                    </a:cubicBezTo>
                    <a:cubicBezTo>
                      <a:pt x="2196" y="98"/>
                      <a:pt x="2316" y="229"/>
                      <a:pt x="2348" y="386"/>
                    </a:cubicBezTo>
                    <a:cubicBezTo>
                      <a:pt x="2423" y="429"/>
                      <a:pt x="2481" y="508"/>
                      <a:pt x="2493" y="598"/>
                    </a:cubicBezTo>
                    <a:cubicBezTo>
                      <a:pt x="2505" y="688"/>
                      <a:pt x="2476" y="795"/>
                      <a:pt x="2417" y="860"/>
                    </a:cubicBezTo>
                    <a:cubicBezTo>
                      <a:pt x="2501" y="923"/>
                      <a:pt x="2543" y="1041"/>
                      <a:pt x="2535" y="11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3718647" y="1191143"/>
                <a:ext cx="677546" cy="33135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206" extrusionOk="0">
                    <a:moveTo>
                      <a:pt x="2465" y="1152"/>
                    </a:moveTo>
                    <a:cubicBezTo>
                      <a:pt x="2464" y="1168"/>
                      <a:pt x="2463" y="1184"/>
                      <a:pt x="2461" y="1201"/>
                    </a:cubicBezTo>
                    <a:cubicBezTo>
                      <a:pt x="2386" y="1185"/>
                      <a:pt x="2307" y="1187"/>
                      <a:pt x="2233" y="1206"/>
                    </a:cubicBezTo>
                    <a:cubicBezTo>
                      <a:pt x="2275" y="1170"/>
                      <a:pt x="2280" y="1098"/>
                      <a:pt x="2242" y="1057"/>
                    </a:cubicBezTo>
                    <a:cubicBezTo>
                      <a:pt x="2228" y="1092"/>
                      <a:pt x="2199" y="1122"/>
                      <a:pt x="2164" y="1136"/>
                    </a:cubicBezTo>
                    <a:cubicBezTo>
                      <a:pt x="2246" y="993"/>
                      <a:pt x="2202" y="791"/>
                      <a:pt x="2068" y="695"/>
                    </a:cubicBezTo>
                    <a:cubicBezTo>
                      <a:pt x="2103" y="672"/>
                      <a:pt x="2139" y="649"/>
                      <a:pt x="2175" y="626"/>
                    </a:cubicBezTo>
                    <a:cubicBezTo>
                      <a:pt x="2070" y="654"/>
                      <a:pt x="1950" y="611"/>
                      <a:pt x="1888" y="523"/>
                    </a:cubicBezTo>
                    <a:cubicBezTo>
                      <a:pt x="1856" y="567"/>
                      <a:pt x="1864" y="636"/>
                      <a:pt x="1906" y="672"/>
                    </a:cubicBezTo>
                    <a:cubicBezTo>
                      <a:pt x="1779" y="693"/>
                      <a:pt x="1642" y="613"/>
                      <a:pt x="1597" y="492"/>
                    </a:cubicBezTo>
                    <a:cubicBezTo>
                      <a:pt x="1502" y="594"/>
                      <a:pt x="1329" y="610"/>
                      <a:pt x="1216" y="528"/>
                    </a:cubicBezTo>
                    <a:cubicBezTo>
                      <a:pt x="1192" y="622"/>
                      <a:pt x="1118" y="700"/>
                      <a:pt x="1026" y="730"/>
                    </a:cubicBezTo>
                    <a:cubicBezTo>
                      <a:pt x="935" y="759"/>
                      <a:pt x="829" y="738"/>
                      <a:pt x="755" y="677"/>
                    </a:cubicBezTo>
                    <a:cubicBezTo>
                      <a:pt x="817" y="645"/>
                      <a:pt x="849" y="565"/>
                      <a:pt x="825" y="500"/>
                    </a:cubicBezTo>
                    <a:cubicBezTo>
                      <a:pt x="736" y="608"/>
                      <a:pt x="577" y="651"/>
                      <a:pt x="446" y="604"/>
                    </a:cubicBezTo>
                    <a:cubicBezTo>
                      <a:pt x="467" y="674"/>
                      <a:pt x="529" y="729"/>
                      <a:pt x="601" y="742"/>
                    </a:cubicBezTo>
                    <a:cubicBezTo>
                      <a:pt x="448" y="803"/>
                      <a:pt x="261" y="769"/>
                      <a:pt x="139" y="660"/>
                    </a:cubicBezTo>
                    <a:cubicBezTo>
                      <a:pt x="66" y="594"/>
                      <a:pt x="18" y="503"/>
                      <a:pt x="0" y="407"/>
                    </a:cubicBezTo>
                    <a:cubicBezTo>
                      <a:pt x="27" y="386"/>
                      <a:pt x="62" y="377"/>
                      <a:pt x="94" y="386"/>
                    </a:cubicBezTo>
                    <a:cubicBezTo>
                      <a:pt x="113" y="277"/>
                      <a:pt x="181" y="183"/>
                      <a:pt x="269" y="125"/>
                    </a:cubicBezTo>
                    <a:cubicBezTo>
                      <a:pt x="317" y="92"/>
                      <a:pt x="371" y="70"/>
                      <a:pt x="426" y="61"/>
                    </a:cubicBezTo>
                    <a:cubicBezTo>
                      <a:pt x="583" y="35"/>
                      <a:pt x="743" y="91"/>
                      <a:pt x="881" y="174"/>
                    </a:cubicBezTo>
                    <a:cubicBezTo>
                      <a:pt x="969" y="65"/>
                      <a:pt x="1101" y="-8"/>
                      <a:pt x="1235" y="1"/>
                    </a:cubicBezTo>
                    <a:cubicBezTo>
                      <a:pt x="1368" y="11"/>
                      <a:pt x="1496" y="91"/>
                      <a:pt x="1570" y="212"/>
                    </a:cubicBezTo>
                    <a:cubicBezTo>
                      <a:pt x="1665" y="89"/>
                      <a:pt x="1837" y="22"/>
                      <a:pt x="1981" y="60"/>
                    </a:cubicBezTo>
                    <a:cubicBezTo>
                      <a:pt x="2126" y="98"/>
                      <a:pt x="2246" y="229"/>
                      <a:pt x="2278" y="386"/>
                    </a:cubicBezTo>
                    <a:cubicBezTo>
                      <a:pt x="2350" y="427"/>
                      <a:pt x="2406" y="501"/>
                      <a:pt x="2421" y="587"/>
                    </a:cubicBezTo>
                    <a:cubicBezTo>
                      <a:pt x="2422" y="591"/>
                      <a:pt x="2423" y="595"/>
                      <a:pt x="2423" y="598"/>
                    </a:cubicBezTo>
                    <a:cubicBezTo>
                      <a:pt x="2435" y="688"/>
                      <a:pt x="2406" y="795"/>
                      <a:pt x="2347" y="860"/>
                    </a:cubicBezTo>
                    <a:cubicBezTo>
                      <a:pt x="2431" y="923"/>
                      <a:pt x="2473" y="1041"/>
                      <a:pt x="2465" y="11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3792556" y="1191143"/>
                <a:ext cx="591273" cy="161281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587" extrusionOk="0">
                    <a:moveTo>
                      <a:pt x="2152" y="587"/>
                    </a:moveTo>
                    <a:cubicBezTo>
                      <a:pt x="2079" y="527"/>
                      <a:pt x="1984" y="492"/>
                      <a:pt x="1890" y="500"/>
                    </a:cubicBezTo>
                    <a:cubicBezTo>
                      <a:pt x="1898" y="367"/>
                      <a:pt x="1768" y="255"/>
                      <a:pt x="1635" y="246"/>
                    </a:cubicBezTo>
                    <a:cubicBezTo>
                      <a:pt x="1502" y="238"/>
                      <a:pt x="1376" y="309"/>
                      <a:pt x="1280" y="401"/>
                    </a:cubicBezTo>
                    <a:cubicBezTo>
                      <a:pt x="1223" y="294"/>
                      <a:pt x="1114" y="216"/>
                      <a:pt x="994" y="198"/>
                    </a:cubicBezTo>
                    <a:cubicBezTo>
                      <a:pt x="874" y="179"/>
                      <a:pt x="746" y="220"/>
                      <a:pt x="659" y="305"/>
                    </a:cubicBezTo>
                    <a:cubicBezTo>
                      <a:pt x="735" y="317"/>
                      <a:pt x="804" y="366"/>
                      <a:pt x="838" y="435"/>
                    </a:cubicBezTo>
                    <a:cubicBezTo>
                      <a:pt x="674" y="357"/>
                      <a:pt x="482" y="344"/>
                      <a:pt x="309" y="398"/>
                    </a:cubicBezTo>
                    <a:cubicBezTo>
                      <a:pt x="342" y="317"/>
                      <a:pt x="427" y="260"/>
                      <a:pt x="514" y="259"/>
                    </a:cubicBezTo>
                    <a:cubicBezTo>
                      <a:pt x="365" y="157"/>
                      <a:pt x="180" y="110"/>
                      <a:pt x="0" y="125"/>
                    </a:cubicBezTo>
                    <a:cubicBezTo>
                      <a:pt x="48" y="92"/>
                      <a:pt x="102" y="70"/>
                      <a:pt x="157" y="61"/>
                    </a:cubicBezTo>
                    <a:cubicBezTo>
                      <a:pt x="314" y="35"/>
                      <a:pt x="474" y="91"/>
                      <a:pt x="612" y="174"/>
                    </a:cubicBezTo>
                    <a:cubicBezTo>
                      <a:pt x="700" y="65"/>
                      <a:pt x="832" y="-8"/>
                      <a:pt x="966" y="1"/>
                    </a:cubicBezTo>
                    <a:cubicBezTo>
                      <a:pt x="1099" y="11"/>
                      <a:pt x="1227" y="91"/>
                      <a:pt x="1301" y="212"/>
                    </a:cubicBezTo>
                    <a:cubicBezTo>
                      <a:pt x="1396" y="89"/>
                      <a:pt x="1568" y="22"/>
                      <a:pt x="1712" y="60"/>
                    </a:cubicBezTo>
                    <a:cubicBezTo>
                      <a:pt x="1857" y="98"/>
                      <a:pt x="1977" y="229"/>
                      <a:pt x="2009" y="386"/>
                    </a:cubicBezTo>
                    <a:cubicBezTo>
                      <a:pt x="2081" y="427"/>
                      <a:pt x="2137" y="501"/>
                      <a:pt x="2152" y="5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4475870" y="1414794"/>
                <a:ext cx="1024287" cy="1151773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4192" extrusionOk="0">
                    <a:moveTo>
                      <a:pt x="3241" y="3862"/>
                    </a:moveTo>
                    <a:cubicBezTo>
                      <a:pt x="3034" y="4190"/>
                      <a:pt x="1775" y="4239"/>
                      <a:pt x="937" y="4157"/>
                    </a:cubicBezTo>
                    <a:cubicBezTo>
                      <a:pt x="936" y="4157"/>
                      <a:pt x="935" y="4157"/>
                      <a:pt x="935" y="4157"/>
                    </a:cubicBezTo>
                    <a:cubicBezTo>
                      <a:pt x="567" y="4121"/>
                      <a:pt x="280" y="4059"/>
                      <a:pt x="200" y="3985"/>
                    </a:cubicBezTo>
                    <a:lnTo>
                      <a:pt x="0" y="2405"/>
                    </a:lnTo>
                    <a:cubicBezTo>
                      <a:pt x="0" y="2405"/>
                      <a:pt x="1903" y="2887"/>
                      <a:pt x="2263" y="2862"/>
                    </a:cubicBezTo>
                    <a:cubicBezTo>
                      <a:pt x="2263" y="2862"/>
                      <a:pt x="3032" y="264"/>
                      <a:pt x="3131" y="0"/>
                    </a:cubicBezTo>
                    <a:lnTo>
                      <a:pt x="3515" y="39"/>
                    </a:lnTo>
                    <a:lnTo>
                      <a:pt x="3728" y="207"/>
                    </a:lnTo>
                    <a:cubicBezTo>
                      <a:pt x="3728" y="207"/>
                      <a:pt x="3542" y="3381"/>
                      <a:pt x="3241" y="3862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5241061" y="1056238"/>
                <a:ext cx="280800" cy="434388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581" extrusionOk="0">
                    <a:moveTo>
                      <a:pt x="1000" y="386"/>
                    </a:moveTo>
                    <a:cubicBezTo>
                      <a:pt x="973" y="327"/>
                      <a:pt x="920" y="284"/>
                      <a:pt x="868" y="245"/>
                    </a:cubicBezTo>
                    <a:cubicBezTo>
                      <a:pt x="757" y="164"/>
                      <a:pt x="638" y="94"/>
                      <a:pt x="514" y="36"/>
                    </a:cubicBezTo>
                    <a:cubicBezTo>
                      <a:pt x="450" y="7"/>
                      <a:pt x="373" y="-19"/>
                      <a:pt x="314" y="18"/>
                    </a:cubicBezTo>
                    <a:cubicBezTo>
                      <a:pt x="273" y="43"/>
                      <a:pt x="252" y="90"/>
                      <a:pt x="231" y="133"/>
                    </a:cubicBezTo>
                    <a:cubicBezTo>
                      <a:pt x="180" y="236"/>
                      <a:pt x="104" y="332"/>
                      <a:pt x="0" y="381"/>
                    </a:cubicBezTo>
                    <a:lnTo>
                      <a:pt x="0" y="976"/>
                    </a:lnTo>
                    <a:cubicBezTo>
                      <a:pt x="100" y="1066"/>
                      <a:pt x="210" y="1145"/>
                      <a:pt x="323" y="1214"/>
                    </a:cubicBezTo>
                    <a:lnTo>
                      <a:pt x="341" y="1581"/>
                    </a:lnTo>
                    <a:lnTo>
                      <a:pt x="478" y="1565"/>
                    </a:lnTo>
                    <a:lnTo>
                      <a:pt x="943" y="1512"/>
                    </a:lnTo>
                    <a:lnTo>
                      <a:pt x="917" y="1135"/>
                    </a:lnTo>
                    <a:cubicBezTo>
                      <a:pt x="950" y="976"/>
                      <a:pt x="968" y="808"/>
                      <a:pt x="1001" y="649"/>
                    </a:cubicBezTo>
                    <a:cubicBezTo>
                      <a:pt x="1019" y="562"/>
                      <a:pt x="1037" y="468"/>
                      <a:pt x="1000" y="386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5241061" y="1273844"/>
                <a:ext cx="202220" cy="216782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89" extrusionOk="0">
                    <a:moveTo>
                      <a:pt x="0" y="0"/>
                    </a:moveTo>
                    <a:lnTo>
                      <a:pt x="0" y="184"/>
                    </a:lnTo>
                    <a:cubicBezTo>
                      <a:pt x="100" y="274"/>
                      <a:pt x="210" y="353"/>
                      <a:pt x="323" y="422"/>
                    </a:cubicBezTo>
                    <a:lnTo>
                      <a:pt x="341" y="789"/>
                    </a:lnTo>
                    <a:lnTo>
                      <a:pt x="724" y="745"/>
                    </a:lnTo>
                    <a:lnTo>
                      <a:pt x="736" y="354"/>
                    </a:lnTo>
                    <a:cubicBezTo>
                      <a:pt x="557" y="279"/>
                      <a:pt x="230" y="148"/>
                      <a:pt x="0" y="0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5284198" y="1186747"/>
                <a:ext cx="167875" cy="110726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03" extrusionOk="0">
                    <a:moveTo>
                      <a:pt x="342" y="137"/>
                    </a:moveTo>
                    <a:cubicBezTo>
                      <a:pt x="452" y="201"/>
                      <a:pt x="542" y="296"/>
                      <a:pt x="611" y="403"/>
                    </a:cubicBezTo>
                    <a:cubicBezTo>
                      <a:pt x="573" y="284"/>
                      <a:pt x="510" y="170"/>
                      <a:pt x="413" y="92"/>
                    </a:cubicBezTo>
                    <a:cubicBezTo>
                      <a:pt x="316" y="14"/>
                      <a:pt x="182" y="-24"/>
                      <a:pt x="63" y="15"/>
                    </a:cubicBezTo>
                    <a:cubicBezTo>
                      <a:pt x="42" y="22"/>
                      <a:pt x="15" y="31"/>
                      <a:pt x="0" y="45"/>
                    </a:cubicBezTo>
                    <a:cubicBezTo>
                      <a:pt x="38" y="70"/>
                      <a:pt x="120" y="56"/>
                      <a:pt x="167" y="67"/>
                    </a:cubicBezTo>
                    <a:cubicBezTo>
                      <a:pt x="229" y="81"/>
                      <a:pt x="288" y="105"/>
                      <a:pt x="342" y="137"/>
                    </a:cubicBezTo>
                    <a:close/>
                  </a:path>
                </a:pathLst>
              </a:custGeom>
              <a:solidFill>
                <a:srgbClr val="FC5B6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4916027" y="1085637"/>
                <a:ext cx="121442" cy="27118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987" extrusionOk="0">
                    <a:moveTo>
                      <a:pt x="442" y="987"/>
                    </a:moveTo>
                    <a:lnTo>
                      <a:pt x="0" y="987"/>
                    </a:lnTo>
                    <a:lnTo>
                      <a:pt x="0" y="0"/>
                    </a:lnTo>
                    <a:lnTo>
                      <a:pt x="442" y="0"/>
                    </a:lnTo>
                    <a:lnTo>
                      <a:pt x="442" y="9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5663359" y="1085637"/>
                <a:ext cx="121991" cy="271183"/>
              </a:xfrm>
              <a:custGeom>
                <a:avLst/>
                <a:gdLst/>
                <a:ahLst/>
                <a:cxnLst/>
                <a:rect l="l" t="t" r="r" b="b"/>
                <a:pathLst>
                  <a:path w="444" h="987" extrusionOk="0">
                    <a:moveTo>
                      <a:pt x="444" y="987"/>
                    </a:moveTo>
                    <a:lnTo>
                      <a:pt x="0" y="98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9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5111103" y="1135367"/>
                <a:ext cx="571216" cy="14562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530" extrusionOk="0">
                    <a:moveTo>
                      <a:pt x="2079" y="530"/>
                    </a:moveTo>
                    <a:lnTo>
                      <a:pt x="0" y="530"/>
                    </a:lnTo>
                    <a:lnTo>
                      <a:pt x="0" y="0"/>
                    </a:lnTo>
                    <a:lnTo>
                      <a:pt x="2079" y="0"/>
                    </a:lnTo>
                    <a:lnTo>
                      <a:pt x="2079" y="5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5177318" y="1188120"/>
                <a:ext cx="148368" cy="18573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676" extrusionOk="0">
                    <a:moveTo>
                      <a:pt x="179" y="465"/>
                    </a:moveTo>
                    <a:cubicBezTo>
                      <a:pt x="179" y="465"/>
                      <a:pt x="-2" y="311"/>
                      <a:pt x="0" y="251"/>
                    </a:cubicBezTo>
                    <a:cubicBezTo>
                      <a:pt x="3" y="190"/>
                      <a:pt x="323" y="-56"/>
                      <a:pt x="353" y="12"/>
                    </a:cubicBezTo>
                    <a:cubicBezTo>
                      <a:pt x="383" y="79"/>
                      <a:pt x="275" y="253"/>
                      <a:pt x="275" y="253"/>
                    </a:cubicBezTo>
                    <a:cubicBezTo>
                      <a:pt x="275" y="253"/>
                      <a:pt x="679" y="361"/>
                      <a:pt x="488" y="676"/>
                    </a:cubicBezTo>
                    <a:lnTo>
                      <a:pt x="179" y="465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4970978" y="1014475"/>
                <a:ext cx="192328" cy="423397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541" extrusionOk="0">
                    <a:moveTo>
                      <a:pt x="700" y="80"/>
                    </a:moveTo>
                    <a:lnTo>
                      <a:pt x="700" y="1461"/>
                    </a:lnTo>
                    <a:cubicBezTo>
                      <a:pt x="700" y="1505"/>
                      <a:pt x="665" y="1541"/>
                      <a:pt x="621" y="1541"/>
                    </a:cubicBezTo>
                    <a:lnTo>
                      <a:pt x="78" y="1541"/>
                    </a:lnTo>
                    <a:cubicBezTo>
                      <a:pt x="35" y="1541"/>
                      <a:pt x="0" y="1505"/>
                      <a:pt x="0" y="1461"/>
                    </a:cubicBezTo>
                    <a:lnTo>
                      <a:pt x="0" y="80"/>
                    </a:lnTo>
                    <a:cubicBezTo>
                      <a:pt x="0" y="35"/>
                      <a:pt x="35" y="0"/>
                      <a:pt x="78" y="0"/>
                    </a:cubicBezTo>
                    <a:lnTo>
                      <a:pt x="621" y="0"/>
                    </a:lnTo>
                    <a:cubicBezTo>
                      <a:pt x="665" y="0"/>
                      <a:pt x="700" y="35"/>
                      <a:pt x="700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5544116" y="1014475"/>
                <a:ext cx="192603" cy="42339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541" extrusionOk="0">
                    <a:moveTo>
                      <a:pt x="701" y="80"/>
                    </a:moveTo>
                    <a:lnTo>
                      <a:pt x="701" y="1461"/>
                    </a:lnTo>
                    <a:cubicBezTo>
                      <a:pt x="701" y="1505"/>
                      <a:pt x="666" y="1541"/>
                      <a:pt x="622" y="1541"/>
                    </a:cubicBezTo>
                    <a:lnTo>
                      <a:pt x="79" y="1541"/>
                    </a:lnTo>
                    <a:cubicBezTo>
                      <a:pt x="35" y="1541"/>
                      <a:pt x="0" y="1505"/>
                      <a:pt x="0" y="1461"/>
                    </a:cubicBezTo>
                    <a:lnTo>
                      <a:pt x="0" y="80"/>
                    </a:lnTo>
                    <a:cubicBezTo>
                      <a:pt x="0" y="35"/>
                      <a:pt x="35" y="0"/>
                      <a:pt x="79" y="0"/>
                    </a:cubicBezTo>
                    <a:lnTo>
                      <a:pt x="622" y="0"/>
                    </a:lnTo>
                    <a:cubicBezTo>
                      <a:pt x="666" y="0"/>
                      <a:pt x="701" y="35"/>
                      <a:pt x="701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5265515" y="1049918"/>
                <a:ext cx="262666" cy="17611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41" extrusionOk="0">
                    <a:moveTo>
                      <a:pt x="944" y="203"/>
                    </a:moveTo>
                    <a:cubicBezTo>
                      <a:pt x="988" y="398"/>
                      <a:pt x="897" y="626"/>
                      <a:pt x="897" y="626"/>
                    </a:cubicBezTo>
                    <a:cubicBezTo>
                      <a:pt x="855" y="638"/>
                      <a:pt x="806" y="642"/>
                      <a:pt x="755" y="641"/>
                    </a:cubicBezTo>
                    <a:cubicBezTo>
                      <a:pt x="733" y="641"/>
                      <a:pt x="711" y="640"/>
                      <a:pt x="688" y="637"/>
                    </a:cubicBezTo>
                    <a:cubicBezTo>
                      <a:pt x="638" y="633"/>
                      <a:pt x="585" y="624"/>
                      <a:pt x="533" y="612"/>
                    </a:cubicBezTo>
                    <a:cubicBezTo>
                      <a:pt x="509" y="607"/>
                      <a:pt x="486" y="602"/>
                      <a:pt x="463" y="596"/>
                    </a:cubicBezTo>
                    <a:cubicBezTo>
                      <a:pt x="402" y="580"/>
                      <a:pt x="343" y="562"/>
                      <a:pt x="287" y="543"/>
                    </a:cubicBezTo>
                    <a:cubicBezTo>
                      <a:pt x="263" y="536"/>
                      <a:pt x="241" y="527"/>
                      <a:pt x="219" y="520"/>
                    </a:cubicBezTo>
                    <a:cubicBezTo>
                      <a:pt x="160" y="498"/>
                      <a:pt x="109" y="478"/>
                      <a:pt x="71" y="462"/>
                    </a:cubicBezTo>
                    <a:cubicBezTo>
                      <a:pt x="27" y="444"/>
                      <a:pt x="0" y="432"/>
                      <a:pt x="0" y="432"/>
                    </a:cubicBezTo>
                    <a:cubicBezTo>
                      <a:pt x="14" y="249"/>
                      <a:pt x="176" y="9"/>
                      <a:pt x="176" y="9"/>
                    </a:cubicBezTo>
                    <a:cubicBezTo>
                      <a:pt x="245" y="-3"/>
                      <a:pt x="318" y="-3"/>
                      <a:pt x="390" y="6"/>
                    </a:cubicBezTo>
                    <a:cubicBezTo>
                      <a:pt x="672" y="41"/>
                      <a:pt x="944" y="203"/>
                      <a:pt x="944" y="203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5325686" y="1118607"/>
                <a:ext cx="30498" cy="8050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93" extrusionOk="0">
                    <a:moveTo>
                      <a:pt x="111" y="0"/>
                    </a:moveTo>
                    <a:cubicBezTo>
                      <a:pt x="111" y="0"/>
                      <a:pt x="111" y="25"/>
                      <a:pt x="108" y="63"/>
                    </a:cubicBezTo>
                    <a:cubicBezTo>
                      <a:pt x="106" y="101"/>
                      <a:pt x="101" y="151"/>
                      <a:pt x="91" y="204"/>
                    </a:cubicBezTo>
                    <a:cubicBezTo>
                      <a:pt x="84" y="236"/>
                      <a:pt x="76" y="266"/>
                      <a:pt x="68" y="293"/>
                    </a:cubicBezTo>
                    <a:cubicBezTo>
                      <a:pt x="44" y="286"/>
                      <a:pt x="22" y="278"/>
                      <a:pt x="0" y="270"/>
                    </a:cubicBezTo>
                    <a:cubicBezTo>
                      <a:pt x="-1" y="244"/>
                      <a:pt x="0" y="216"/>
                      <a:pt x="6" y="187"/>
                    </a:cubicBezTo>
                    <a:cubicBezTo>
                      <a:pt x="18" y="128"/>
                      <a:pt x="44" y="80"/>
                      <a:pt x="68" y="48"/>
                    </a:cubicBezTo>
                    <a:cubicBezTo>
                      <a:pt x="91" y="16"/>
                      <a:pt x="111" y="0"/>
                      <a:pt x="111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5392726" y="1141412"/>
                <a:ext cx="27475" cy="7665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79" extrusionOk="0">
                    <a:moveTo>
                      <a:pt x="98" y="0"/>
                    </a:moveTo>
                    <a:cubicBezTo>
                      <a:pt x="98" y="0"/>
                      <a:pt x="101" y="24"/>
                      <a:pt x="100" y="60"/>
                    </a:cubicBezTo>
                    <a:cubicBezTo>
                      <a:pt x="100" y="96"/>
                      <a:pt x="99" y="144"/>
                      <a:pt x="90" y="195"/>
                    </a:cubicBezTo>
                    <a:cubicBezTo>
                      <a:pt x="85" y="225"/>
                      <a:pt x="77" y="254"/>
                      <a:pt x="70" y="279"/>
                    </a:cubicBezTo>
                    <a:cubicBezTo>
                      <a:pt x="46" y="274"/>
                      <a:pt x="23" y="269"/>
                      <a:pt x="0" y="263"/>
                    </a:cubicBezTo>
                    <a:cubicBezTo>
                      <a:pt x="-1" y="238"/>
                      <a:pt x="-1" y="210"/>
                      <a:pt x="4" y="180"/>
                    </a:cubicBezTo>
                    <a:cubicBezTo>
                      <a:pt x="14" y="125"/>
                      <a:pt x="38" y="78"/>
                      <a:pt x="59" y="47"/>
                    </a:cubicBezTo>
                    <a:cubicBezTo>
                      <a:pt x="81" y="16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5454271" y="1143885"/>
                <a:ext cx="28575" cy="8215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299" extrusionOk="0">
                    <a:moveTo>
                      <a:pt x="102" y="0"/>
                    </a:moveTo>
                    <a:cubicBezTo>
                      <a:pt x="102" y="0"/>
                      <a:pt x="104" y="25"/>
                      <a:pt x="104" y="64"/>
                    </a:cubicBezTo>
                    <a:cubicBezTo>
                      <a:pt x="104" y="102"/>
                      <a:pt x="102" y="153"/>
                      <a:pt x="92" y="208"/>
                    </a:cubicBezTo>
                    <a:cubicBezTo>
                      <a:pt x="85" y="241"/>
                      <a:pt x="77" y="272"/>
                      <a:pt x="68" y="299"/>
                    </a:cubicBezTo>
                    <a:cubicBezTo>
                      <a:pt x="46" y="299"/>
                      <a:pt x="24" y="298"/>
                      <a:pt x="1" y="296"/>
                    </a:cubicBezTo>
                    <a:cubicBezTo>
                      <a:pt x="-1" y="265"/>
                      <a:pt x="-1" y="229"/>
                      <a:pt x="7" y="192"/>
                    </a:cubicBezTo>
                    <a:cubicBezTo>
                      <a:pt x="17" y="134"/>
                      <a:pt x="41" y="85"/>
                      <a:pt x="63" y="51"/>
                    </a:cubicBezTo>
                    <a:cubicBezTo>
                      <a:pt x="84" y="18"/>
                      <a:pt x="102" y="0"/>
                      <a:pt x="102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5265515" y="1049918"/>
                <a:ext cx="107154" cy="12693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62" extrusionOk="0">
                    <a:moveTo>
                      <a:pt x="390" y="6"/>
                    </a:moveTo>
                    <a:cubicBezTo>
                      <a:pt x="335" y="34"/>
                      <a:pt x="283" y="67"/>
                      <a:pt x="242" y="112"/>
                    </a:cubicBezTo>
                    <a:cubicBezTo>
                      <a:pt x="205" y="154"/>
                      <a:pt x="178" y="204"/>
                      <a:pt x="154" y="254"/>
                    </a:cubicBezTo>
                    <a:cubicBezTo>
                      <a:pt x="126" y="311"/>
                      <a:pt x="93" y="372"/>
                      <a:pt x="75" y="433"/>
                    </a:cubicBezTo>
                    <a:cubicBezTo>
                      <a:pt x="73" y="441"/>
                      <a:pt x="72" y="451"/>
                      <a:pt x="71" y="462"/>
                    </a:cubicBezTo>
                    <a:cubicBezTo>
                      <a:pt x="27" y="444"/>
                      <a:pt x="0" y="432"/>
                      <a:pt x="0" y="432"/>
                    </a:cubicBezTo>
                    <a:cubicBezTo>
                      <a:pt x="14" y="249"/>
                      <a:pt x="176" y="9"/>
                      <a:pt x="176" y="9"/>
                    </a:cubicBezTo>
                    <a:cubicBezTo>
                      <a:pt x="245" y="-3"/>
                      <a:pt x="318" y="-3"/>
                      <a:pt x="390" y="6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4733315" y="1425509"/>
                <a:ext cx="766841" cy="1141058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4153" extrusionOk="0">
                    <a:moveTo>
                      <a:pt x="2304" y="3823"/>
                    </a:moveTo>
                    <a:cubicBezTo>
                      <a:pt x="2097" y="4151"/>
                      <a:pt x="838" y="4200"/>
                      <a:pt x="0" y="4118"/>
                    </a:cubicBezTo>
                    <a:cubicBezTo>
                      <a:pt x="52" y="4114"/>
                      <a:pt x="1752" y="3993"/>
                      <a:pt x="2037" y="3765"/>
                    </a:cubicBezTo>
                    <a:cubicBezTo>
                      <a:pt x="2328" y="3533"/>
                      <a:pt x="2578" y="0"/>
                      <a:pt x="2578" y="0"/>
                    </a:cubicBezTo>
                    <a:lnTo>
                      <a:pt x="2791" y="168"/>
                    </a:lnTo>
                    <a:cubicBezTo>
                      <a:pt x="2791" y="168"/>
                      <a:pt x="2605" y="3342"/>
                      <a:pt x="2304" y="3823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2865809" y="1567283"/>
                <a:ext cx="974281" cy="1095448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3987" extrusionOk="0">
                    <a:moveTo>
                      <a:pt x="464" y="3673"/>
                    </a:moveTo>
                    <a:cubicBezTo>
                      <a:pt x="660" y="3985"/>
                      <a:pt x="1858" y="4032"/>
                      <a:pt x="2656" y="3954"/>
                    </a:cubicBezTo>
                    <a:cubicBezTo>
                      <a:pt x="2657" y="3954"/>
                      <a:pt x="2657" y="3954"/>
                      <a:pt x="2657" y="3954"/>
                    </a:cubicBezTo>
                    <a:cubicBezTo>
                      <a:pt x="3007" y="3920"/>
                      <a:pt x="3280" y="3861"/>
                      <a:pt x="3356" y="3791"/>
                    </a:cubicBezTo>
                    <a:lnTo>
                      <a:pt x="3546" y="2288"/>
                    </a:lnTo>
                    <a:cubicBezTo>
                      <a:pt x="3546" y="2288"/>
                      <a:pt x="1736" y="2746"/>
                      <a:pt x="1394" y="2723"/>
                    </a:cubicBezTo>
                    <a:cubicBezTo>
                      <a:pt x="1394" y="2723"/>
                      <a:pt x="663" y="250"/>
                      <a:pt x="568" y="0"/>
                    </a:cubicBezTo>
                    <a:lnTo>
                      <a:pt x="203" y="37"/>
                    </a:lnTo>
                    <a:lnTo>
                      <a:pt x="0" y="196"/>
                    </a:lnTo>
                    <a:cubicBezTo>
                      <a:pt x="0" y="196"/>
                      <a:pt x="177" y="3216"/>
                      <a:pt x="464" y="3673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2845202" y="1226037"/>
                <a:ext cx="266512" cy="41323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04" extrusionOk="0">
                    <a:moveTo>
                      <a:pt x="970" y="361"/>
                    </a:moveTo>
                    <a:cubicBezTo>
                      <a:pt x="872" y="315"/>
                      <a:pt x="801" y="224"/>
                      <a:pt x="753" y="127"/>
                    </a:cubicBezTo>
                    <a:cubicBezTo>
                      <a:pt x="732" y="86"/>
                      <a:pt x="713" y="41"/>
                      <a:pt x="674" y="17"/>
                    </a:cubicBezTo>
                    <a:cubicBezTo>
                      <a:pt x="617" y="-18"/>
                      <a:pt x="544" y="6"/>
                      <a:pt x="484" y="34"/>
                    </a:cubicBezTo>
                    <a:cubicBezTo>
                      <a:pt x="365" y="89"/>
                      <a:pt x="252" y="156"/>
                      <a:pt x="147" y="233"/>
                    </a:cubicBezTo>
                    <a:cubicBezTo>
                      <a:pt x="97" y="270"/>
                      <a:pt x="47" y="311"/>
                      <a:pt x="21" y="368"/>
                    </a:cubicBezTo>
                    <a:cubicBezTo>
                      <a:pt x="-14" y="445"/>
                      <a:pt x="2" y="535"/>
                      <a:pt x="20" y="617"/>
                    </a:cubicBezTo>
                    <a:cubicBezTo>
                      <a:pt x="51" y="769"/>
                      <a:pt x="68" y="929"/>
                      <a:pt x="100" y="1080"/>
                    </a:cubicBezTo>
                    <a:lnTo>
                      <a:pt x="75" y="1438"/>
                    </a:lnTo>
                    <a:lnTo>
                      <a:pt x="517" y="1489"/>
                    </a:lnTo>
                    <a:lnTo>
                      <a:pt x="648" y="1504"/>
                    </a:lnTo>
                    <a:lnTo>
                      <a:pt x="665" y="1155"/>
                    </a:lnTo>
                    <a:cubicBezTo>
                      <a:pt x="772" y="1090"/>
                      <a:pt x="876" y="1015"/>
                      <a:pt x="970" y="930"/>
                    </a:cubicBezTo>
                    <a:lnTo>
                      <a:pt x="970" y="361"/>
                    </a:ln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2920210" y="1433202"/>
                <a:ext cx="191504" cy="206066"/>
              </a:xfrm>
              <a:custGeom>
                <a:avLst/>
                <a:gdLst/>
                <a:ahLst/>
                <a:cxnLst/>
                <a:rect l="l" t="t" r="r" b="b"/>
                <a:pathLst>
                  <a:path w="697" h="750" extrusionOk="0">
                    <a:moveTo>
                      <a:pt x="697" y="0"/>
                    </a:moveTo>
                    <a:cubicBezTo>
                      <a:pt x="479" y="141"/>
                      <a:pt x="169" y="265"/>
                      <a:pt x="0" y="336"/>
                    </a:cubicBezTo>
                    <a:lnTo>
                      <a:pt x="10" y="708"/>
                    </a:lnTo>
                    <a:lnTo>
                      <a:pt x="375" y="750"/>
                    </a:lnTo>
                    <a:lnTo>
                      <a:pt x="392" y="401"/>
                    </a:lnTo>
                    <a:cubicBezTo>
                      <a:pt x="499" y="336"/>
                      <a:pt x="603" y="261"/>
                      <a:pt x="697" y="176"/>
                    </a:cubicBez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2911693" y="1349951"/>
                <a:ext cx="159633" cy="105506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84" extrusionOk="0">
                    <a:moveTo>
                      <a:pt x="255" y="131"/>
                    </a:moveTo>
                    <a:cubicBezTo>
                      <a:pt x="151" y="192"/>
                      <a:pt x="65" y="282"/>
                      <a:pt x="0" y="384"/>
                    </a:cubicBezTo>
                    <a:cubicBezTo>
                      <a:pt x="36" y="271"/>
                      <a:pt x="96" y="163"/>
                      <a:pt x="188" y="89"/>
                    </a:cubicBezTo>
                    <a:cubicBezTo>
                      <a:pt x="280" y="14"/>
                      <a:pt x="408" y="-22"/>
                      <a:pt x="521" y="15"/>
                    </a:cubicBezTo>
                    <a:cubicBezTo>
                      <a:pt x="541" y="21"/>
                      <a:pt x="567" y="30"/>
                      <a:pt x="581" y="44"/>
                    </a:cubicBezTo>
                    <a:cubicBezTo>
                      <a:pt x="545" y="67"/>
                      <a:pt x="467" y="55"/>
                      <a:pt x="422" y="65"/>
                    </a:cubicBezTo>
                    <a:cubicBezTo>
                      <a:pt x="363" y="78"/>
                      <a:pt x="307" y="101"/>
                      <a:pt x="255" y="131"/>
                    </a:cubicBezTo>
                    <a:close/>
                  </a:path>
                </a:pathLst>
              </a:custGeom>
              <a:solidFill>
                <a:srgbClr val="FC5B6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2568250" y="1257634"/>
                <a:ext cx="121716" cy="27090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986" extrusionOk="0">
                    <a:moveTo>
                      <a:pt x="443" y="986"/>
                    </a:moveTo>
                    <a:lnTo>
                      <a:pt x="0" y="986"/>
                    </a:lnTo>
                    <a:lnTo>
                      <a:pt x="0" y="0"/>
                    </a:lnTo>
                    <a:lnTo>
                      <a:pt x="443" y="0"/>
                    </a:lnTo>
                    <a:lnTo>
                      <a:pt x="443" y="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3315857" y="1257634"/>
                <a:ext cx="121442" cy="270908"/>
              </a:xfrm>
              <a:custGeom>
                <a:avLst/>
                <a:gdLst/>
                <a:ahLst/>
                <a:cxnLst/>
                <a:rect l="l" t="t" r="r" b="b"/>
                <a:pathLst>
                  <a:path w="442" h="986" extrusionOk="0">
                    <a:moveTo>
                      <a:pt x="442" y="986"/>
                    </a:moveTo>
                    <a:lnTo>
                      <a:pt x="0" y="986"/>
                    </a:lnTo>
                    <a:lnTo>
                      <a:pt x="0" y="0"/>
                    </a:lnTo>
                    <a:lnTo>
                      <a:pt x="442" y="0"/>
                    </a:lnTo>
                    <a:lnTo>
                      <a:pt x="442" y="98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"/>
              <p:cNvSpPr/>
              <p:nvPr/>
            </p:nvSpPr>
            <p:spPr>
              <a:xfrm>
                <a:off x="2763326" y="1307364"/>
                <a:ext cx="571490" cy="14562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530" extrusionOk="0">
                    <a:moveTo>
                      <a:pt x="2080" y="530"/>
                    </a:moveTo>
                    <a:lnTo>
                      <a:pt x="0" y="530"/>
                    </a:lnTo>
                    <a:lnTo>
                      <a:pt x="0" y="0"/>
                    </a:lnTo>
                    <a:lnTo>
                      <a:pt x="2080" y="0"/>
                    </a:lnTo>
                    <a:lnTo>
                      <a:pt x="2080" y="5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"/>
              <p:cNvSpPr/>
              <p:nvPr/>
            </p:nvSpPr>
            <p:spPr>
              <a:xfrm>
                <a:off x="2622926" y="1186197"/>
                <a:ext cx="192878" cy="42339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541" extrusionOk="0">
                    <a:moveTo>
                      <a:pt x="702" y="80"/>
                    </a:moveTo>
                    <a:lnTo>
                      <a:pt x="702" y="1462"/>
                    </a:lnTo>
                    <a:cubicBezTo>
                      <a:pt x="702" y="1506"/>
                      <a:pt x="666" y="1541"/>
                      <a:pt x="622" y="1541"/>
                    </a:cubicBezTo>
                    <a:lnTo>
                      <a:pt x="80" y="1541"/>
                    </a:lnTo>
                    <a:cubicBezTo>
                      <a:pt x="36" y="1541"/>
                      <a:pt x="0" y="1506"/>
                      <a:pt x="0" y="1462"/>
                    </a:cubicBezTo>
                    <a:lnTo>
                      <a:pt x="0" y="80"/>
                    </a:lnTo>
                    <a:cubicBezTo>
                      <a:pt x="0" y="36"/>
                      <a:pt x="36" y="0"/>
                      <a:pt x="80" y="0"/>
                    </a:cubicBezTo>
                    <a:lnTo>
                      <a:pt x="622" y="0"/>
                    </a:lnTo>
                    <a:cubicBezTo>
                      <a:pt x="666" y="0"/>
                      <a:pt x="702" y="36"/>
                      <a:pt x="702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3196339" y="1186197"/>
                <a:ext cx="192603" cy="42339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541" extrusionOk="0">
                    <a:moveTo>
                      <a:pt x="701" y="80"/>
                    </a:moveTo>
                    <a:lnTo>
                      <a:pt x="701" y="1462"/>
                    </a:lnTo>
                    <a:cubicBezTo>
                      <a:pt x="701" y="1506"/>
                      <a:pt x="665" y="1541"/>
                      <a:pt x="622" y="1541"/>
                    </a:cubicBezTo>
                    <a:lnTo>
                      <a:pt x="80" y="1541"/>
                    </a:lnTo>
                    <a:cubicBezTo>
                      <a:pt x="36" y="1541"/>
                      <a:pt x="0" y="1506"/>
                      <a:pt x="0" y="1462"/>
                    </a:cubicBezTo>
                    <a:lnTo>
                      <a:pt x="0" y="80"/>
                    </a:lnTo>
                    <a:cubicBezTo>
                      <a:pt x="0" y="36"/>
                      <a:pt x="36" y="0"/>
                      <a:pt x="80" y="0"/>
                    </a:cubicBezTo>
                    <a:lnTo>
                      <a:pt x="622" y="0"/>
                    </a:lnTo>
                    <a:cubicBezTo>
                      <a:pt x="665" y="0"/>
                      <a:pt x="701" y="36"/>
                      <a:pt x="701" y="8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2838883" y="1219992"/>
                <a:ext cx="250027" cy="167601"/>
              </a:xfrm>
              <a:custGeom>
                <a:avLst/>
                <a:gdLst/>
                <a:ahLst/>
                <a:cxnLst/>
                <a:rect l="l" t="t" r="r" b="b"/>
                <a:pathLst>
                  <a:path w="910" h="610" extrusionOk="0">
                    <a:moveTo>
                      <a:pt x="12" y="194"/>
                    </a:moveTo>
                    <a:cubicBezTo>
                      <a:pt x="-30" y="379"/>
                      <a:pt x="58" y="595"/>
                      <a:pt x="58" y="595"/>
                    </a:cubicBezTo>
                    <a:cubicBezTo>
                      <a:pt x="97" y="607"/>
                      <a:pt x="143" y="611"/>
                      <a:pt x="193" y="610"/>
                    </a:cubicBezTo>
                    <a:cubicBezTo>
                      <a:pt x="213" y="610"/>
                      <a:pt x="234" y="609"/>
                      <a:pt x="256" y="607"/>
                    </a:cubicBezTo>
                    <a:cubicBezTo>
                      <a:pt x="304" y="602"/>
                      <a:pt x="354" y="594"/>
                      <a:pt x="404" y="582"/>
                    </a:cubicBezTo>
                    <a:cubicBezTo>
                      <a:pt x="426" y="578"/>
                      <a:pt x="448" y="573"/>
                      <a:pt x="470" y="567"/>
                    </a:cubicBezTo>
                    <a:cubicBezTo>
                      <a:pt x="528" y="552"/>
                      <a:pt x="585" y="535"/>
                      <a:pt x="637" y="517"/>
                    </a:cubicBezTo>
                    <a:cubicBezTo>
                      <a:pt x="660" y="510"/>
                      <a:pt x="682" y="502"/>
                      <a:pt x="702" y="495"/>
                    </a:cubicBezTo>
                    <a:cubicBezTo>
                      <a:pt x="759" y="474"/>
                      <a:pt x="807" y="455"/>
                      <a:pt x="843" y="440"/>
                    </a:cubicBezTo>
                    <a:cubicBezTo>
                      <a:pt x="885" y="422"/>
                      <a:pt x="910" y="411"/>
                      <a:pt x="910" y="411"/>
                    </a:cubicBezTo>
                    <a:cubicBezTo>
                      <a:pt x="898" y="237"/>
                      <a:pt x="743" y="9"/>
                      <a:pt x="743" y="9"/>
                    </a:cubicBezTo>
                    <a:cubicBezTo>
                      <a:pt x="677" y="-3"/>
                      <a:pt x="608" y="-3"/>
                      <a:pt x="540" y="6"/>
                    </a:cubicBezTo>
                    <a:cubicBezTo>
                      <a:pt x="271" y="39"/>
                      <a:pt x="12" y="194"/>
                      <a:pt x="12" y="194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3002912" y="1285109"/>
                <a:ext cx="28849" cy="7693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80" extrusionOk="0">
                    <a:moveTo>
                      <a:pt x="0" y="0"/>
                    </a:moveTo>
                    <a:cubicBezTo>
                      <a:pt x="0" y="0"/>
                      <a:pt x="0" y="25"/>
                      <a:pt x="2" y="61"/>
                    </a:cubicBezTo>
                    <a:cubicBezTo>
                      <a:pt x="5" y="97"/>
                      <a:pt x="9" y="145"/>
                      <a:pt x="19" y="195"/>
                    </a:cubicBezTo>
                    <a:cubicBezTo>
                      <a:pt x="25" y="226"/>
                      <a:pt x="33" y="254"/>
                      <a:pt x="40" y="280"/>
                    </a:cubicBezTo>
                    <a:cubicBezTo>
                      <a:pt x="63" y="273"/>
                      <a:pt x="85" y="265"/>
                      <a:pt x="105" y="258"/>
                    </a:cubicBezTo>
                    <a:cubicBezTo>
                      <a:pt x="107" y="233"/>
                      <a:pt x="105" y="207"/>
                      <a:pt x="100" y="179"/>
                    </a:cubicBezTo>
                    <a:cubicBezTo>
                      <a:pt x="89" y="123"/>
                      <a:pt x="63" y="77"/>
                      <a:pt x="41" y="46"/>
                    </a:cubicBezTo>
                    <a:cubicBezTo>
                      <a:pt x="18" y="1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2941641" y="1306815"/>
                <a:ext cx="26376" cy="73085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6" extrusionOk="0">
                    <a:moveTo>
                      <a:pt x="2" y="0"/>
                    </a:moveTo>
                    <a:cubicBezTo>
                      <a:pt x="2" y="0"/>
                      <a:pt x="0" y="24"/>
                      <a:pt x="0" y="58"/>
                    </a:cubicBezTo>
                    <a:cubicBezTo>
                      <a:pt x="1" y="93"/>
                      <a:pt x="2" y="138"/>
                      <a:pt x="11" y="187"/>
                    </a:cubicBezTo>
                    <a:cubicBezTo>
                      <a:pt x="16" y="215"/>
                      <a:pt x="23" y="242"/>
                      <a:pt x="30" y="266"/>
                    </a:cubicBezTo>
                    <a:cubicBezTo>
                      <a:pt x="52" y="262"/>
                      <a:pt x="74" y="257"/>
                      <a:pt x="96" y="251"/>
                    </a:cubicBezTo>
                    <a:cubicBezTo>
                      <a:pt x="97" y="227"/>
                      <a:pt x="97" y="200"/>
                      <a:pt x="92" y="172"/>
                    </a:cubicBezTo>
                    <a:cubicBezTo>
                      <a:pt x="83" y="120"/>
                      <a:pt x="60" y="75"/>
                      <a:pt x="40" y="46"/>
                    </a:cubicBezTo>
                    <a:cubicBezTo>
                      <a:pt x="19" y="16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2882294" y="1309288"/>
                <a:ext cx="27201" cy="7830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85" extrusionOk="0">
                    <a:moveTo>
                      <a:pt x="2" y="0"/>
                    </a:moveTo>
                    <a:cubicBezTo>
                      <a:pt x="2" y="0"/>
                      <a:pt x="0" y="25"/>
                      <a:pt x="0" y="61"/>
                    </a:cubicBezTo>
                    <a:cubicBezTo>
                      <a:pt x="0" y="98"/>
                      <a:pt x="2" y="146"/>
                      <a:pt x="12" y="198"/>
                    </a:cubicBezTo>
                    <a:cubicBezTo>
                      <a:pt x="18" y="230"/>
                      <a:pt x="26" y="259"/>
                      <a:pt x="35" y="285"/>
                    </a:cubicBezTo>
                    <a:cubicBezTo>
                      <a:pt x="55" y="285"/>
                      <a:pt x="76" y="284"/>
                      <a:pt x="98" y="282"/>
                    </a:cubicBezTo>
                    <a:cubicBezTo>
                      <a:pt x="100" y="252"/>
                      <a:pt x="100" y="218"/>
                      <a:pt x="93" y="183"/>
                    </a:cubicBezTo>
                    <a:cubicBezTo>
                      <a:pt x="82" y="127"/>
                      <a:pt x="60" y="81"/>
                      <a:pt x="39" y="49"/>
                    </a:cubicBezTo>
                    <a:cubicBezTo>
                      <a:pt x="19" y="18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2987251" y="1219992"/>
                <a:ext cx="101659" cy="120892"/>
              </a:xfrm>
              <a:custGeom>
                <a:avLst/>
                <a:gdLst/>
                <a:ahLst/>
                <a:cxnLst/>
                <a:rect l="l" t="t" r="r" b="b"/>
                <a:pathLst>
                  <a:path w="370" h="440" extrusionOk="0">
                    <a:moveTo>
                      <a:pt x="0" y="6"/>
                    </a:moveTo>
                    <a:cubicBezTo>
                      <a:pt x="52" y="32"/>
                      <a:pt x="101" y="64"/>
                      <a:pt x="140" y="107"/>
                    </a:cubicBezTo>
                    <a:cubicBezTo>
                      <a:pt x="176" y="146"/>
                      <a:pt x="201" y="194"/>
                      <a:pt x="224" y="242"/>
                    </a:cubicBezTo>
                    <a:cubicBezTo>
                      <a:pt x="251" y="296"/>
                      <a:pt x="282" y="354"/>
                      <a:pt x="299" y="412"/>
                    </a:cubicBezTo>
                    <a:cubicBezTo>
                      <a:pt x="301" y="420"/>
                      <a:pt x="302" y="429"/>
                      <a:pt x="303" y="440"/>
                    </a:cubicBezTo>
                    <a:cubicBezTo>
                      <a:pt x="345" y="422"/>
                      <a:pt x="370" y="411"/>
                      <a:pt x="370" y="411"/>
                    </a:cubicBezTo>
                    <a:cubicBezTo>
                      <a:pt x="357" y="237"/>
                      <a:pt x="203" y="9"/>
                      <a:pt x="203" y="9"/>
                    </a:cubicBezTo>
                    <a:cubicBezTo>
                      <a:pt x="137" y="-3"/>
                      <a:pt x="68" y="-3"/>
                      <a:pt x="0" y="6"/>
                    </a:cubicBez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3010879" y="1347753"/>
                <a:ext cx="160457" cy="174469"/>
              </a:xfrm>
              <a:custGeom>
                <a:avLst/>
                <a:gdLst/>
                <a:ahLst/>
                <a:cxnLst/>
                <a:rect l="l" t="t" r="r" b="b"/>
                <a:pathLst>
                  <a:path w="584" h="635" extrusionOk="0">
                    <a:moveTo>
                      <a:pt x="367" y="487"/>
                    </a:moveTo>
                    <a:cubicBezTo>
                      <a:pt x="367" y="487"/>
                      <a:pt x="575" y="371"/>
                      <a:pt x="584" y="311"/>
                    </a:cubicBezTo>
                    <a:cubicBezTo>
                      <a:pt x="594" y="251"/>
                      <a:pt x="327" y="-52"/>
                      <a:pt x="284" y="8"/>
                    </a:cubicBezTo>
                    <a:cubicBezTo>
                      <a:pt x="242" y="69"/>
                      <a:pt x="314" y="260"/>
                      <a:pt x="314" y="260"/>
                    </a:cubicBezTo>
                    <a:cubicBezTo>
                      <a:pt x="314" y="260"/>
                      <a:pt x="-103" y="289"/>
                      <a:pt x="24" y="635"/>
                    </a:cubicBezTo>
                    <a:lnTo>
                      <a:pt x="367" y="487"/>
                    </a:lnTo>
                    <a:close/>
                  </a:path>
                </a:pathLst>
              </a:custGeom>
              <a:solidFill>
                <a:srgbClr val="DA9A8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2865809" y="1577449"/>
                <a:ext cx="729749" cy="1085282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50" extrusionOk="0">
                    <a:moveTo>
                      <a:pt x="464" y="3636"/>
                    </a:moveTo>
                    <a:cubicBezTo>
                      <a:pt x="660" y="3948"/>
                      <a:pt x="1858" y="3995"/>
                      <a:pt x="2656" y="3917"/>
                    </a:cubicBezTo>
                    <a:cubicBezTo>
                      <a:pt x="2605" y="3913"/>
                      <a:pt x="989" y="3798"/>
                      <a:pt x="717" y="3581"/>
                    </a:cubicBezTo>
                    <a:cubicBezTo>
                      <a:pt x="441" y="3360"/>
                      <a:pt x="203" y="0"/>
                      <a:pt x="203" y="0"/>
                    </a:cubicBezTo>
                    <a:lnTo>
                      <a:pt x="0" y="159"/>
                    </a:lnTo>
                    <a:cubicBezTo>
                      <a:pt x="0" y="159"/>
                      <a:pt x="177" y="3179"/>
                      <a:pt x="464" y="3636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4648141" y="2073932"/>
                <a:ext cx="381909" cy="70667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572" extrusionOk="0">
                    <a:moveTo>
                      <a:pt x="1390" y="367"/>
                    </a:moveTo>
                    <a:cubicBezTo>
                      <a:pt x="1390" y="367"/>
                      <a:pt x="555" y="2465"/>
                      <a:pt x="392" y="2549"/>
                    </a:cubicBezTo>
                    <a:cubicBezTo>
                      <a:pt x="345" y="2572"/>
                      <a:pt x="294" y="2576"/>
                      <a:pt x="244" y="2568"/>
                    </a:cubicBezTo>
                    <a:cubicBezTo>
                      <a:pt x="178" y="2559"/>
                      <a:pt x="115" y="2531"/>
                      <a:pt x="70" y="2508"/>
                    </a:cubicBezTo>
                    <a:cubicBezTo>
                      <a:pt x="27" y="2484"/>
                      <a:pt x="0" y="2464"/>
                      <a:pt x="0" y="2464"/>
                    </a:cubicBezTo>
                    <a:lnTo>
                      <a:pt x="165" y="0"/>
                    </a:lnTo>
                    <a:lnTo>
                      <a:pt x="924" y="228"/>
                    </a:lnTo>
                    <a:lnTo>
                      <a:pt x="1100" y="280"/>
                    </a:lnTo>
                    <a:lnTo>
                      <a:pt x="1390" y="36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4667374" y="2136576"/>
                <a:ext cx="282998" cy="642927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2340" extrusionOk="0">
                    <a:moveTo>
                      <a:pt x="1030" y="52"/>
                    </a:moveTo>
                    <a:cubicBezTo>
                      <a:pt x="872" y="508"/>
                      <a:pt x="404" y="1837"/>
                      <a:pt x="174" y="2340"/>
                    </a:cubicBezTo>
                    <a:cubicBezTo>
                      <a:pt x="108" y="2331"/>
                      <a:pt x="45" y="2303"/>
                      <a:pt x="0" y="2280"/>
                    </a:cubicBezTo>
                    <a:cubicBezTo>
                      <a:pt x="179" y="1894"/>
                      <a:pt x="575" y="801"/>
                      <a:pt x="854" y="0"/>
                    </a:cubicBezTo>
                    <a:lnTo>
                      <a:pt x="1030" y="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3366412" y="2117069"/>
                <a:ext cx="353610" cy="681942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482" extrusionOk="0">
                    <a:moveTo>
                      <a:pt x="1287" y="2410"/>
                    </a:moveTo>
                    <a:cubicBezTo>
                      <a:pt x="1287" y="2410"/>
                      <a:pt x="1172" y="2440"/>
                      <a:pt x="1043" y="2461"/>
                    </a:cubicBezTo>
                    <a:cubicBezTo>
                      <a:pt x="980" y="2471"/>
                      <a:pt x="914" y="2479"/>
                      <a:pt x="856" y="2481"/>
                    </a:cubicBezTo>
                    <a:cubicBezTo>
                      <a:pt x="776" y="2484"/>
                      <a:pt x="711" y="2474"/>
                      <a:pt x="691" y="2442"/>
                    </a:cubicBezTo>
                    <a:cubicBezTo>
                      <a:pt x="628" y="2338"/>
                      <a:pt x="-135" y="740"/>
                      <a:pt x="22" y="585"/>
                    </a:cubicBezTo>
                    <a:cubicBezTo>
                      <a:pt x="57" y="548"/>
                      <a:pt x="135" y="498"/>
                      <a:pt x="233" y="441"/>
                    </a:cubicBezTo>
                    <a:cubicBezTo>
                      <a:pt x="284" y="411"/>
                      <a:pt x="340" y="380"/>
                      <a:pt x="399" y="348"/>
                    </a:cubicBezTo>
                    <a:cubicBezTo>
                      <a:pt x="712" y="180"/>
                      <a:pt x="1095" y="0"/>
                      <a:pt x="1095" y="0"/>
                    </a:cubicBezTo>
                    <a:lnTo>
                      <a:pt x="1287" y="24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3430430" y="2212684"/>
                <a:ext cx="222552" cy="586052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133" extrusionOk="0">
                    <a:moveTo>
                      <a:pt x="810" y="2113"/>
                    </a:moveTo>
                    <a:cubicBezTo>
                      <a:pt x="747" y="2123"/>
                      <a:pt x="682" y="2131"/>
                      <a:pt x="623" y="2133"/>
                    </a:cubicBezTo>
                    <a:cubicBezTo>
                      <a:pt x="397" y="1644"/>
                      <a:pt x="126" y="607"/>
                      <a:pt x="0" y="93"/>
                    </a:cubicBezTo>
                    <a:cubicBezTo>
                      <a:pt x="51" y="63"/>
                      <a:pt x="107" y="32"/>
                      <a:pt x="166" y="0"/>
                    </a:cubicBezTo>
                    <a:cubicBezTo>
                      <a:pt x="381" y="874"/>
                      <a:pt x="649" y="1786"/>
                      <a:pt x="810" y="21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3573577" y="2026949"/>
                <a:ext cx="1119901" cy="1590282"/>
              </a:xfrm>
              <a:custGeom>
                <a:avLst/>
                <a:gdLst/>
                <a:ahLst/>
                <a:cxnLst/>
                <a:rect l="l" t="t" r="r" b="b"/>
                <a:pathLst>
                  <a:path w="4076" h="5788" extrusionOk="0">
                    <a:moveTo>
                      <a:pt x="4076" y="171"/>
                    </a:moveTo>
                    <a:lnTo>
                      <a:pt x="3966" y="5333"/>
                    </a:lnTo>
                    <a:cubicBezTo>
                      <a:pt x="3966" y="5333"/>
                      <a:pt x="2002" y="6205"/>
                      <a:pt x="715" y="5534"/>
                    </a:cubicBezTo>
                    <a:cubicBezTo>
                      <a:pt x="715" y="5534"/>
                      <a:pt x="735" y="5360"/>
                      <a:pt x="754" y="5140"/>
                    </a:cubicBezTo>
                    <a:cubicBezTo>
                      <a:pt x="781" y="4855"/>
                      <a:pt x="808" y="4491"/>
                      <a:pt x="789" y="4333"/>
                    </a:cubicBezTo>
                    <a:cubicBezTo>
                      <a:pt x="784" y="4296"/>
                      <a:pt x="777" y="4247"/>
                      <a:pt x="768" y="4190"/>
                    </a:cubicBezTo>
                    <a:cubicBezTo>
                      <a:pt x="710" y="3827"/>
                      <a:pt x="569" y="3149"/>
                      <a:pt x="569" y="3149"/>
                    </a:cubicBezTo>
                    <a:cubicBezTo>
                      <a:pt x="569" y="3149"/>
                      <a:pt x="-29" y="627"/>
                      <a:pt x="1" y="538"/>
                    </a:cubicBezTo>
                    <a:cubicBezTo>
                      <a:pt x="119" y="199"/>
                      <a:pt x="1518" y="93"/>
                      <a:pt x="1518" y="93"/>
                    </a:cubicBezTo>
                    <a:cubicBezTo>
                      <a:pt x="1518" y="93"/>
                      <a:pt x="1758" y="479"/>
                      <a:pt x="2228" y="437"/>
                    </a:cubicBezTo>
                    <a:cubicBezTo>
                      <a:pt x="2698" y="396"/>
                      <a:pt x="2946" y="0"/>
                      <a:pt x="2946" y="0"/>
                    </a:cubicBezTo>
                    <a:lnTo>
                      <a:pt x="3514" y="86"/>
                    </a:lnTo>
                    <a:lnTo>
                      <a:pt x="3822" y="133"/>
                    </a:lnTo>
                    <a:lnTo>
                      <a:pt x="4076" y="1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3770026" y="2050578"/>
                <a:ext cx="923452" cy="1566653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5702" extrusionOk="0">
                    <a:moveTo>
                      <a:pt x="3361" y="85"/>
                    </a:moveTo>
                    <a:lnTo>
                      <a:pt x="3251" y="5247"/>
                    </a:lnTo>
                    <a:cubicBezTo>
                      <a:pt x="3251" y="5247"/>
                      <a:pt x="1287" y="6119"/>
                      <a:pt x="0" y="5448"/>
                    </a:cubicBezTo>
                    <a:cubicBezTo>
                      <a:pt x="0" y="5448"/>
                      <a:pt x="20" y="5274"/>
                      <a:pt x="39" y="5054"/>
                    </a:cubicBezTo>
                    <a:cubicBezTo>
                      <a:pt x="66" y="4769"/>
                      <a:pt x="93" y="4405"/>
                      <a:pt x="74" y="4247"/>
                    </a:cubicBezTo>
                    <a:cubicBezTo>
                      <a:pt x="69" y="4210"/>
                      <a:pt x="62" y="4161"/>
                      <a:pt x="53" y="4104"/>
                    </a:cubicBezTo>
                    <a:cubicBezTo>
                      <a:pt x="953" y="3907"/>
                      <a:pt x="1769" y="3349"/>
                      <a:pt x="2276" y="2580"/>
                    </a:cubicBezTo>
                    <a:cubicBezTo>
                      <a:pt x="2615" y="2067"/>
                      <a:pt x="2814" y="1464"/>
                      <a:pt x="2857" y="851"/>
                    </a:cubicBezTo>
                    <a:cubicBezTo>
                      <a:pt x="2868" y="696"/>
                      <a:pt x="2869" y="541"/>
                      <a:pt x="2860" y="386"/>
                    </a:cubicBezTo>
                    <a:cubicBezTo>
                      <a:pt x="2855" y="299"/>
                      <a:pt x="2799" y="114"/>
                      <a:pt x="2799" y="0"/>
                    </a:cubicBezTo>
                    <a:lnTo>
                      <a:pt x="3107" y="47"/>
                    </a:lnTo>
                    <a:lnTo>
                      <a:pt x="3361" y="85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3710130" y="2356381"/>
                <a:ext cx="90120" cy="50225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828" extrusionOk="0">
                    <a:moveTo>
                      <a:pt x="328" y="1828"/>
                    </a:moveTo>
                    <a:cubicBezTo>
                      <a:pt x="328" y="1828"/>
                      <a:pt x="-29" y="576"/>
                      <a:pt x="195" y="0"/>
                    </a:cubicBezTo>
                    <a:cubicBezTo>
                      <a:pt x="195" y="0"/>
                      <a:pt x="-64" y="361"/>
                      <a:pt x="15" y="968"/>
                    </a:cubicBezTo>
                    <a:cubicBezTo>
                      <a:pt x="74" y="1419"/>
                      <a:pt x="328" y="1828"/>
                      <a:pt x="328" y="1828"/>
                    </a:cubicBezTo>
                    <a:close/>
                  </a:path>
                </a:pathLst>
              </a:custGeom>
              <a:solidFill>
                <a:srgbClr val="B03B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3954936" y="2105529"/>
                <a:ext cx="454994" cy="11732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427" extrusionOk="0">
                    <a:moveTo>
                      <a:pt x="1608" y="7"/>
                    </a:moveTo>
                    <a:cubicBezTo>
                      <a:pt x="1376" y="200"/>
                      <a:pt x="1132" y="341"/>
                      <a:pt x="821" y="345"/>
                    </a:cubicBezTo>
                    <a:cubicBezTo>
                      <a:pt x="534" y="348"/>
                      <a:pt x="232" y="214"/>
                      <a:pt x="26" y="16"/>
                    </a:cubicBezTo>
                    <a:cubicBezTo>
                      <a:pt x="11" y="2"/>
                      <a:pt x="-9" y="23"/>
                      <a:pt x="4" y="38"/>
                    </a:cubicBezTo>
                    <a:cubicBezTo>
                      <a:pt x="422" y="522"/>
                      <a:pt x="1240" y="589"/>
                      <a:pt x="1651" y="40"/>
                    </a:cubicBezTo>
                    <a:cubicBezTo>
                      <a:pt x="1671" y="14"/>
                      <a:pt x="1630" y="-12"/>
                      <a:pt x="1608" y="7"/>
                    </a:cubicBezTo>
                    <a:close/>
                  </a:path>
                </a:pathLst>
              </a:custGeom>
              <a:solidFill>
                <a:srgbClr val="B03B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3770026" y="2063491"/>
                <a:ext cx="923452" cy="155374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5655" extrusionOk="0">
                    <a:moveTo>
                      <a:pt x="3361" y="38"/>
                    </a:moveTo>
                    <a:lnTo>
                      <a:pt x="3251" y="5200"/>
                    </a:lnTo>
                    <a:cubicBezTo>
                      <a:pt x="3251" y="5200"/>
                      <a:pt x="1287" y="6072"/>
                      <a:pt x="0" y="5401"/>
                    </a:cubicBezTo>
                    <a:cubicBezTo>
                      <a:pt x="0" y="5401"/>
                      <a:pt x="20" y="5227"/>
                      <a:pt x="39" y="5007"/>
                    </a:cubicBezTo>
                    <a:cubicBezTo>
                      <a:pt x="726" y="4911"/>
                      <a:pt x="1420" y="4759"/>
                      <a:pt x="1937" y="4312"/>
                    </a:cubicBezTo>
                    <a:cubicBezTo>
                      <a:pt x="2497" y="3827"/>
                      <a:pt x="2746" y="3078"/>
                      <a:pt x="2892" y="2352"/>
                    </a:cubicBezTo>
                    <a:cubicBezTo>
                      <a:pt x="2992" y="1861"/>
                      <a:pt x="3055" y="1363"/>
                      <a:pt x="3082" y="863"/>
                    </a:cubicBezTo>
                    <a:cubicBezTo>
                      <a:pt x="3095" y="614"/>
                      <a:pt x="3063" y="347"/>
                      <a:pt x="3095" y="102"/>
                    </a:cubicBezTo>
                    <a:cubicBezTo>
                      <a:pt x="3100" y="58"/>
                      <a:pt x="3099" y="27"/>
                      <a:pt x="3107" y="0"/>
                    </a:cubicBezTo>
                    <a:lnTo>
                      <a:pt x="3361" y="38"/>
                    </a:lnTo>
                    <a:close/>
                  </a:path>
                </a:pathLst>
              </a:custGeom>
              <a:solidFill>
                <a:srgbClr val="602015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hasa 4">
            <a:hlinkClick r:id="" action="ppaction://media"/>
            <a:extLst>
              <a:ext uri="{FF2B5EF4-FFF2-40B4-BE49-F238E27FC236}">
                <a16:creationId xmlns:a16="http://schemas.microsoft.com/office/drawing/2014/main" id="{5C7ECA0E-1078-6DB1-66AE-B65EC9DC8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5336" y="2975204"/>
            <a:ext cx="890483" cy="890483"/>
          </a:xfrm>
          <a:prstGeom prst="rect">
            <a:avLst/>
          </a:prstGeom>
        </p:spPr>
      </p:pic>
      <p:sp>
        <p:nvSpPr>
          <p:cNvPr id="3" name="Google Shape;840;p3">
            <a:extLst>
              <a:ext uri="{FF2B5EF4-FFF2-40B4-BE49-F238E27FC236}">
                <a16:creationId xmlns:a16="http://schemas.microsoft.com/office/drawing/2014/main" id="{17F3C830-FBD5-1A7A-5890-82E55541FF87}"/>
              </a:ext>
            </a:extLst>
          </p:cNvPr>
          <p:cNvSpPr txBox="1">
            <a:spLocks/>
          </p:cNvSpPr>
          <p:nvPr/>
        </p:nvSpPr>
        <p:spPr>
          <a:xfrm>
            <a:off x="3292323" y="3742587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None/>
              <a:defRPr sz="14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marL="0" indent="0"/>
            <a:r>
              <a:rPr lang="en-US" dirty="0"/>
              <a:t>To clean the data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4" name="Google Shape;844;p3">
            <a:extLst>
              <a:ext uri="{FF2B5EF4-FFF2-40B4-BE49-F238E27FC236}">
                <a16:creationId xmlns:a16="http://schemas.microsoft.com/office/drawing/2014/main" id="{FE78FC55-EAAC-EE41-516B-0B5E1B9CCDA1}"/>
              </a:ext>
            </a:extLst>
          </p:cNvPr>
          <p:cNvSpPr txBox="1">
            <a:spLocks/>
          </p:cNvSpPr>
          <p:nvPr/>
        </p:nvSpPr>
        <p:spPr>
          <a:xfrm>
            <a:off x="3292323" y="292731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accen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" name="Google Shape;848;p3">
            <a:extLst>
              <a:ext uri="{FF2B5EF4-FFF2-40B4-BE49-F238E27FC236}">
                <a16:creationId xmlns:a16="http://schemas.microsoft.com/office/drawing/2014/main" id="{B0252D5B-5900-7286-9FED-BA43FF7AA794}"/>
              </a:ext>
            </a:extLst>
          </p:cNvPr>
          <p:cNvSpPr txBox="1">
            <a:spLocks/>
          </p:cNvSpPr>
          <p:nvPr/>
        </p:nvSpPr>
        <p:spPr>
          <a:xfrm>
            <a:off x="3292323" y="340564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dirty="0"/>
              <a:t>Excel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"/>
          <p:cNvSpPr txBox="1">
            <a:spLocks noGrp="1"/>
          </p:cNvSpPr>
          <p:nvPr>
            <p:ph type="title"/>
          </p:nvPr>
        </p:nvSpPr>
        <p:spPr>
          <a:xfrm>
            <a:off x="988925" y="896750"/>
            <a:ext cx="41229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374" name="Google Shape;1374;p8"/>
          <p:cNvSpPr txBox="1">
            <a:spLocks noGrp="1"/>
          </p:cNvSpPr>
          <p:nvPr>
            <p:ph type="subTitle" idx="1"/>
          </p:nvPr>
        </p:nvSpPr>
        <p:spPr>
          <a:xfrm>
            <a:off x="988925" y="2116150"/>
            <a:ext cx="41229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Cleaned Data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Exploratory analysis using Tableau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Predictive Analysis – Random Forest Classifier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Function that predicts 2024 results</a:t>
            </a:r>
            <a:endParaRPr dirty="0"/>
          </a:p>
        </p:txBody>
      </p:sp>
      <p:grpSp>
        <p:nvGrpSpPr>
          <p:cNvPr id="1375" name="Google Shape;1375;p8"/>
          <p:cNvGrpSpPr/>
          <p:nvPr/>
        </p:nvGrpSpPr>
        <p:grpSpPr>
          <a:xfrm>
            <a:off x="5417376" y="444252"/>
            <a:ext cx="3201262" cy="4788123"/>
            <a:chOff x="5417376" y="444252"/>
            <a:chExt cx="3201262" cy="4788123"/>
          </a:xfrm>
        </p:grpSpPr>
        <p:sp>
          <p:nvSpPr>
            <p:cNvPr id="1376" name="Google Shape;1376;p8"/>
            <p:cNvSpPr/>
            <p:nvPr/>
          </p:nvSpPr>
          <p:spPr>
            <a:xfrm>
              <a:off x="6576223" y="444252"/>
              <a:ext cx="2042415" cy="855025"/>
            </a:xfrm>
            <a:custGeom>
              <a:avLst/>
              <a:gdLst/>
              <a:ahLst/>
              <a:cxnLst/>
              <a:rect l="l" t="t" r="r" b="b"/>
              <a:pathLst>
                <a:path w="5401" h="2261" extrusionOk="0">
                  <a:moveTo>
                    <a:pt x="5370" y="2169"/>
                  </a:moveTo>
                  <a:cubicBezTo>
                    <a:pt x="5448" y="1983"/>
                    <a:pt x="5373" y="1746"/>
                    <a:pt x="5202" y="1638"/>
                  </a:cubicBezTo>
                  <a:cubicBezTo>
                    <a:pt x="5031" y="1531"/>
                    <a:pt x="4784" y="1567"/>
                    <a:pt x="4651" y="1717"/>
                  </a:cubicBezTo>
                  <a:cubicBezTo>
                    <a:pt x="4749" y="1435"/>
                    <a:pt x="4642" y="1094"/>
                    <a:pt x="4399" y="919"/>
                  </a:cubicBezTo>
                  <a:cubicBezTo>
                    <a:pt x="4156" y="745"/>
                    <a:pt x="3799" y="751"/>
                    <a:pt x="3562" y="935"/>
                  </a:cubicBezTo>
                  <a:cubicBezTo>
                    <a:pt x="3616" y="598"/>
                    <a:pt x="3432" y="237"/>
                    <a:pt x="3129" y="83"/>
                  </a:cubicBezTo>
                  <a:cubicBezTo>
                    <a:pt x="2825" y="-71"/>
                    <a:pt x="2425" y="-6"/>
                    <a:pt x="2186" y="236"/>
                  </a:cubicBezTo>
                  <a:cubicBezTo>
                    <a:pt x="1946" y="478"/>
                    <a:pt x="1886" y="878"/>
                    <a:pt x="2043" y="1180"/>
                  </a:cubicBezTo>
                  <a:cubicBezTo>
                    <a:pt x="1830" y="1032"/>
                    <a:pt x="1525" y="1030"/>
                    <a:pt x="1309" y="1176"/>
                  </a:cubicBezTo>
                  <a:cubicBezTo>
                    <a:pt x="1094" y="1322"/>
                    <a:pt x="983" y="1606"/>
                    <a:pt x="1041" y="1859"/>
                  </a:cubicBezTo>
                  <a:cubicBezTo>
                    <a:pt x="916" y="1640"/>
                    <a:pt x="629" y="1529"/>
                    <a:pt x="389" y="1606"/>
                  </a:cubicBezTo>
                  <a:cubicBezTo>
                    <a:pt x="199" y="1666"/>
                    <a:pt x="-165" y="2048"/>
                    <a:pt x="85" y="2223"/>
                  </a:cubicBezTo>
                  <a:cubicBezTo>
                    <a:pt x="198" y="2301"/>
                    <a:pt x="530" y="2234"/>
                    <a:pt x="663" y="2232"/>
                  </a:cubicBezTo>
                  <a:cubicBezTo>
                    <a:pt x="878" y="2229"/>
                    <a:pt x="1092" y="2226"/>
                    <a:pt x="1307" y="2223"/>
                  </a:cubicBezTo>
                  <a:cubicBezTo>
                    <a:pt x="2172" y="2212"/>
                    <a:pt x="3038" y="2200"/>
                    <a:pt x="3904" y="2189"/>
                  </a:cubicBezTo>
                  <a:cubicBezTo>
                    <a:pt x="4393" y="2182"/>
                    <a:pt x="4881" y="2175"/>
                    <a:pt x="5370" y="2169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417376" y="1969863"/>
              <a:ext cx="1292199" cy="456709"/>
            </a:xfrm>
            <a:custGeom>
              <a:avLst/>
              <a:gdLst/>
              <a:ahLst/>
              <a:cxnLst/>
              <a:rect l="l" t="t" r="r" b="b"/>
              <a:pathLst>
                <a:path w="5755" h="2034" extrusionOk="0">
                  <a:moveTo>
                    <a:pt x="5732" y="2034"/>
                  </a:moveTo>
                  <a:cubicBezTo>
                    <a:pt x="5755" y="1757"/>
                    <a:pt x="5779" y="1475"/>
                    <a:pt x="5707" y="1207"/>
                  </a:cubicBezTo>
                  <a:cubicBezTo>
                    <a:pt x="5635" y="939"/>
                    <a:pt x="5449" y="685"/>
                    <a:pt x="5181" y="611"/>
                  </a:cubicBezTo>
                  <a:cubicBezTo>
                    <a:pt x="4914" y="538"/>
                    <a:pt x="4583" y="711"/>
                    <a:pt x="4554" y="986"/>
                  </a:cubicBezTo>
                  <a:cubicBezTo>
                    <a:pt x="4538" y="784"/>
                    <a:pt x="4521" y="578"/>
                    <a:pt x="4441" y="392"/>
                  </a:cubicBezTo>
                  <a:cubicBezTo>
                    <a:pt x="4360" y="206"/>
                    <a:pt x="4203" y="41"/>
                    <a:pt x="4003" y="6"/>
                  </a:cubicBezTo>
                  <a:cubicBezTo>
                    <a:pt x="3771" y="-33"/>
                    <a:pt x="3539" y="114"/>
                    <a:pt x="3408" y="310"/>
                  </a:cubicBezTo>
                  <a:cubicBezTo>
                    <a:pt x="3278" y="506"/>
                    <a:pt x="3227" y="743"/>
                    <a:pt x="3180" y="974"/>
                  </a:cubicBezTo>
                  <a:cubicBezTo>
                    <a:pt x="3087" y="765"/>
                    <a:pt x="2742" y="743"/>
                    <a:pt x="2623" y="937"/>
                  </a:cubicBezTo>
                  <a:cubicBezTo>
                    <a:pt x="2608" y="729"/>
                    <a:pt x="2529" y="520"/>
                    <a:pt x="2381" y="373"/>
                  </a:cubicBezTo>
                  <a:cubicBezTo>
                    <a:pt x="2233" y="226"/>
                    <a:pt x="2011" y="147"/>
                    <a:pt x="1807" y="194"/>
                  </a:cubicBezTo>
                  <a:cubicBezTo>
                    <a:pt x="1574" y="249"/>
                    <a:pt x="1400" y="455"/>
                    <a:pt x="1318" y="680"/>
                  </a:cubicBezTo>
                  <a:cubicBezTo>
                    <a:pt x="1237" y="906"/>
                    <a:pt x="1233" y="1151"/>
                    <a:pt x="1229" y="1390"/>
                  </a:cubicBezTo>
                  <a:cubicBezTo>
                    <a:pt x="1041" y="1162"/>
                    <a:pt x="701" y="1075"/>
                    <a:pt x="426" y="1185"/>
                  </a:cubicBezTo>
                  <a:cubicBezTo>
                    <a:pt x="200" y="1276"/>
                    <a:pt x="-156" y="1668"/>
                    <a:pt x="76" y="1915"/>
                  </a:cubicBezTo>
                  <a:cubicBezTo>
                    <a:pt x="197" y="2044"/>
                    <a:pt x="443" y="1996"/>
                    <a:pt x="601" y="1997"/>
                  </a:cubicBezTo>
                  <a:cubicBezTo>
                    <a:pt x="841" y="1999"/>
                    <a:pt x="1081" y="2001"/>
                    <a:pt x="1321" y="2002"/>
                  </a:cubicBezTo>
                  <a:cubicBezTo>
                    <a:pt x="2259" y="2009"/>
                    <a:pt x="3196" y="2015"/>
                    <a:pt x="4134" y="2022"/>
                  </a:cubicBezTo>
                  <a:cubicBezTo>
                    <a:pt x="4667" y="2026"/>
                    <a:pt x="5199" y="2030"/>
                    <a:pt x="5732" y="2034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"/>
            <p:cNvSpPr/>
            <p:nvPr/>
          </p:nvSpPr>
          <p:spPr>
            <a:xfrm rot="-317094">
              <a:off x="5707604" y="4672502"/>
              <a:ext cx="2283691" cy="455668"/>
            </a:xfrm>
            <a:custGeom>
              <a:avLst/>
              <a:gdLst/>
              <a:ahLst/>
              <a:cxnLst/>
              <a:rect l="l" t="t" r="r" b="b"/>
              <a:pathLst>
                <a:path w="3646" h="3100" extrusionOk="0">
                  <a:moveTo>
                    <a:pt x="2367" y="307"/>
                  </a:moveTo>
                  <a:cubicBezTo>
                    <a:pt x="2910" y="628"/>
                    <a:pt x="3308" y="1162"/>
                    <a:pt x="3540" y="1749"/>
                  </a:cubicBezTo>
                  <a:cubicBezTo>
                    <a:pt x="3637" y="1994"/>
                    <a:pt x="3703" y="2281"/>
                    <a:pt x="3576" y="2512"/>
                  </a:cubicBezTo>
                  <a:cubicBezTo>
                    <a:pt x="3458" y="2725"/>
                    <a:pt x="3212" y="2824"/>
                    <a:pt x="2984" y="2908"/>
                  </a:cubicBezTo>
                  <a:cubicBezTo>
                    <a:pt x="2701" y="3011"/>
                    <a:pt x="2407" y="3115"/>
                    <a:pt x="2106" y="3098"/>
                  </a:cubicBezTo>
                  <a:cubicBezTo>
                    <a:pt x="1833" y="3083"/>
                    <a:pt x="1576" y="2972"/>
                    <a:pt x="1326" y="2861"/>
                  </a:cubicBezTo>
                  <a:cubicBezTo>
                    <a:pt x="1030" y="2730"/>
                    <a:pt x="729" y="2596"/>
                    <a:pt x="490" y="2378"/>
                  </a:cubicBezTo>
                  <a:cubicBezTo>
                    <a:pt x="191" y="2107"/>
                    <a:pt x="10" y="1710"/>
                    <a:pt x="0" y="1307"/>
                  </a:cubicBezTo>
                  <a:cubicBezTo>
                    <a:pt x="-9" y="938"/>
                    <a:pt x="138" y="420"/>
                    <a:pt x="453" y="187"/>
                  </a:cubicBezTo>
                  <a:cubicBezTo>
                    <a:pt x="736" y="-23"/>
                    <a:pt x="1241" y="-21"/>
                    <a:pt x="1569" y="26"/>
                  </a:cubicBezTo>
                  <a:cubicBezTo>
                    <a:pt x="1850" y="67"/>
                    <a:pt x="2123" y="163"/>
                    <a:pt x="2367" y="307"/>
                  </a:cubicBezTo>
                  <a:close/>
                </a:path>
              </a:pathLst>
            </a:custGeom>
            <a:solidFill>
              <a:srgbClr val="340C02">
                <a:alpha val="12156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9" name="Google Shape;1379;p8"/>
            <p:cNvGrpSpPr/>
            <p:nvPr/>
          </p:nvGrpSpPr>
          <p:grpSpPr>
            <a:xfrm flipH="1">
              <a:off x="6162381" y="628598"/>
              <a:ext cx="1417823" cy="4364117"/>
              <a:chOff x="3160148" y="-92550"/>
              <a:chExt cx="1768300" cy="5442900"/>
            </a:xfrm>
          </p:grpSpPr>
          <p:sp>
            <p:nvSpPr>
              <p:cNvPr id="1380" name="Google Shape;1380;p8"/>
              <p:cNvSpPr/>
              <p:nvPr/>
            </p:nvSpPr>
            <p:spPr>
              <a:xfrm>
                <a:off x="3492600" y="3070494"/>
                <a:ext cx="630511" cy="1768766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1320" y="0"/>
                    </a:lnTo>
                    <a:cubicBezTo>
                      <a:pt x="1233" y="416"/>
                      <a:pt x="1151" y="771"/>
                      <a:pt x="1107" y="866"/>
                    </a:cubicBezTo>
                    <a:cubicBezTo>
                      <a:pt x="985" y="1131"/>
                      <a:pt x="490" y="3703"/>
                      <a:pt x="49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205748" y="3044700"/>
                <a:ext cx="491034" cy="1884359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1028" y="0"/>
                    </a:lnTo>
                    <a:cubicBezTo>
                      <a:pt x="976" y="368"/>
                      <a:pt x="925" y="659"/>
                      <a:pt x="901" y="728"/>
                    </a:cubicBezTo>
                    <a:cubicBezTo>
                      <a:pt x="835" y="918"/>
                      <a:pt x="663" y="3945"/>
                      <a:pt x="663" y="3945"/>
                    </a:cubicBez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3492600" y="3070494"/>
                <a:ext cx="354901" cy="176876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3703" extrusionOk="0">
                    <a:moveTo>
                      <a:pt x="541" y="389"/>
                    </a:moveTo>
                    <a:cubicBezTo>
                      <a:pt x="541" y="389"/>
                      <a:pt x="540" y="233"/>
                      <a:pt x="539" y="0"/>
                    </a:cubicBezTo>
                    <a:lnTo>
                      <a:pt x="729" y="0"/>
                    </a:lnTo>
                    <a:cubicBezTo>
                      <a:pt x="737" y="189"/>
                      <a:pt x="743" y="309"/>
                      <a:pt x="743" y="309"/>
                    </a:cubicBezTo>
                    <a:cubicBezTo>
                      <a:pt x="743" y="309"/>
                      <a:pt x="305" y="1371"/>
                      <a:pt x="263" y="1413"/>
                    </a:cubicBezTo>
                    <a:cubicBezTo>
                      <a:pt x="228" y="1448"/>
                      <a:pt x="110" y="3172"/>
                      <a:pt x="80" y="3703"/>
                    </a:cubicBezTo>
                    <a:lnTo>
                      <a:pt x="0" y="3703"/>
                    </a:lnTo>
                    <a:cubicBezTo>
                      <a:pt x="0" y="3703"/>
                      <a:pt x="114" y="1607"/>
                      <a:pt x="126" y="1448"/>
                    </a:cubicBezTo>
                    <a:cubicBezTo>
                      <a:pt x="149" y="1144"/>
                      <a:pt x="541" y="389"/>
                      <a:pt x="541" y="389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3472538" y="4583711"/>
                <a:ext cx="333407" cy="2555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535" extrusionOk="0">
                    <a:moveTo>
                      <a:pt x="0" y="535"/>
                    </a:moveTo>
                    <a:lnTo>
                      <a:pt x="0" y="0"/>
                    </a:lnTo>
                    <a:lnTo>
                      <a:pt x="698" y="0"/>
                    </a:lnTo>
                    <a:lnTo>
                      <a:pt x="581" y="529"/>
                    </a:lnTo>
                    <a:lnTo>
                      <a:pt x="0" y="5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4205748" y="3044700"/>
                <a:ext cx="180078" cy="188435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945" extrusionOk="0">
                    <a:moveTo>
                      <a:pt x="231" y="516"/>
                    </a:moveTo>
                    <a:cubicBezTo>
                      <a:pt x="226" y="484"/>
                      <a:pt x="219" y="276"/>
                      <a:pt x="213" y="0"/>
                    </a:cubicBezTo>
                    <a:lnTo>
                      <a:pt x="374" y="0"/>
                    </a:lnTo>
                    <a:lnTo>
                      <a:pt x="377" y="460"/>
                    </a:lnTo>
                    <a:lnTo>
                      <a:pt x="125" y="1441"/>
                    </a:lnTo>
                    <a:lnTo>
                      <a:pt x="274" y="3945"/>
                    </a:lnTo>
                    <a:lnTo>
                      <a:pt x="163" y="3945"/>
                    </a:lnTo>
                    <a:cubicBezTo>
                      <a:pt x="163" y="3945"/>
                      <a:pt x="-33" y="1497"/>
                      <a:pt x="5" y="1300"/>
                    </a:cubicBezTo>
                    <a:cubicBezTo>
                      <a:pt x="57" y="1030"/>
                      <a:pt x="231" y="516"/>
                      <a:pt x="231" y="516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4235840" y="4606638"/>
                <a:ext cx="337706" cy="313343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56" extrusionOk="0">
                    <a:moveTo>
                      <a:pt x="49" y="656"/>
                    </a:moveTo>
                    <a:lnTo>
                      <a:pt x="0" y="37"/>
                    </a:lnTo>
                    <a:lnTo>
                      <a:pt x="707" y="0"/>
                    </a:lnTo>
                    <a:lnTo>
                      <a:pt x="680" y="633"/>
                    </a:lnTo>
                    <a:lnTo>
                      <a:pt x="49" y="6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4225332" y="4908995"/>
                <a:ext cx="680188" cy="286594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600" extrusionOk="0">
                    <a:moveTo>
                      <a:pt x="1424" y="585"/>
                    </a:moveTo>
                    <a:cubicBezTo>
                      <a:pt x="1420" y="559"/>
                      <a:pt x="1409" y="528"/>
                      <a:pt x="1377" y="513"/>
                    </a:cubicBezTo>
                    <a:cubicBezTo>
                      <a:pt x="1285" y="467"/>
                      <a:pt x="948" y="327"/>
                      <a:pt x="857" y="248"/>
                    </a:cubicBezTo>
                    <a:cubicBezTo>
                      <a:pt x="787" y="187"/>
                      <a:pt x="725" y="55"/>
                      <a:pt x="702" y="0"/>
                    </a:cubicBezTo>
                    <a:lnTo>
                      <a:pt x="71" y="23"/>
                    </a:lnTo>
                    <a:cubicBezTo>
                      <a:pt x="33" y="196"/>
                      <a:pt x="6" y="530"/>
                      <a:pt x="0" y="600"/>
                    </a:cubicBezTo>
                    <a:lnTo>
                      <a:pt x="1424" y="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4225332" y="5188424"/>
                <a:ext cx="681143" cy="79769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67" extrusionOk="0">
                    <a:moveTo>
                      <a:pt x="1426" y="152"/>
                    </a:moveTo>
                    <a:lnTo>
                      <a:pt x="2" y="167"/>
                    </a:lnTo>
                    <a:lnTo>
                      <a:pt x="0" y="15"/>
                    </a:lnTo>
                    <a:lnTo>
                      <a:pt x="1424" y="0"/>
                    </a:lnTo>
                    <a:lnTo>
                      <a:pt x="1426" y="1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4573546" y="4993540"/>
                <a:ext cx="101742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4"/>
                    </a:moveTo>
                    <a:cubicBezTo>
                      <a:pt x="8" y="116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1" y="166"/>
                      <a:pt x="30" y="164"/>
                      <a:pt x="39" y="162"/>
                    </a:cubicBezTo>
                    <a:cubicBezTo>
                      <a:pt x="70" y="155"/>
                      <a:pt x="99" y="141"/>
                      <a:pt x="126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4625134" y="5031753"/>
                <a:ext cx="101742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0" y="133"/>
                      <a:pt x="-5" y="154"/>
                      <a:pt x="12" y="161"/>
                    </a:cubicBezTo>
                    <a:cubicBezTo>
                      <a:pt x="21" y="165"/>
                      <a:pt x="30" y="164"/>
                      <a:pt x="39" y="162"/>
                    </a:cubicBezTo>
                    <a:cubicBezTo>
                      <a:pt x="71" y="156"/>
                      <a:pt x="99" y="141"/>
                      <a:pt x="127" y="124"/>
                    </a:cubicBezTo>
                    <a:cubicBezTo>
                      <a:pt x="156" y="106"/>
                      <a:pt x="187" y="86"/>
                      <a:pt x="206" y="55"/>
                    </a:cubicBezTo>
                    <a:cubicBezTo>
                      <a:pt x="226" y="23"/>
                      <a:pt x="198" y="-6"/>
                      <a:pt x="164" y="2"/>
                    </a:cubicBezTo>
                    <a:cubicBezTo>
                      <a:pt x="106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4688663" y="5056591"/>
                <a:ext cx="101264" cy="78336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64" extrusionOk="0">
                    <a:moveTo>
                      <a:pt x="9" y="115"/>
                    </a:moveTo>
                    <a:cubicBezTo>
                      <a:pt x="8" y="117"/>
                      <a:pt x="7" y="118"/>
                      <a:pt x="6" y="120"/>
                    </a:cubicBezTo>
                    <a:cubicBezTo>
                      <a:pt x="-1" y="133"/>
                      <a:pt x="-5" y="154"/>
                      <a:pt x="12" y="162"/>
                    </a:cubicBezTo>
                    <a:cubicBezTo>
                      <a:pt x="20" y="166"/>
                      <a:pt x="30" y="165"/>
                      <a:pt x="39" y="163"/>
                    </a:cubicBezTo>
                    <a:cubicBezTo>
                      <a:pt x="70" y="156"/>
                      <a:pt x="99" y="141"/>
                      <a:pt x="126" y="125"/>
                    </a:cubicBezTo>
                    <a:cubicBezTo>
                      <a:pt x="156" y="106"/>
                      <a:pt x="187" y="86"/>
                      <a:pt x="206" y="56"/>
                    </a:cubicBezTo>
                    <a:cubicBezTo>
                      <a:pt x="225" y="23"/>
                      <a:pt x="198" y="-6"/>
                      <a:pt x="164" y="2"/>
                    </a:cubicBezTo>
                    <a:cubicBezTo>
                      <a:pt x="105" y="15"/>
                      <a:pt x="40" y="59"/>
                      <a:pt x="9" y="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14025" rIns="90000" bIns="14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3381305" y="4836391"/>
                <a:ext cx="424640" cy="51395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1076" extrusionOk="0">
                    <a:moveTo>
                      <a:pt x="888" y="792"/>
                    </a:moveTo>
                    <a:cubicBezTo>
                      <a:pt x="898" y="888"/>
                      <a:pt x="483" y="1102"/>
                      <a:pt x="408" y="1074"/>
                    </a:cubicBezTo>
                    <a:cubicBezTo>
                      <a:pt x="332" y="1045"/>
                      <a:pt x="30" y="847"/>
                      <a:pt x="2" y="720"/>
                    </a:cubicBezTo>
                    <a:cubicBezTo>
                      <a:pt x="-7" y="680"/>
                      <a:pt x="9" y="594"/>
                      <a:pt x="34" y="495"/>
                    </a:cubicBezTo>
                    <a:cubicBezTo>
                      <a:pt x="89" y="281"/>
                      <a:pt x="191" y="6"/>
                      <a:pt x="191" y="6"/>
                    </a:cubicBezTo>
                    <a:lnTo>
                      <a:pt x="772" y="0"/>
                    </a:lnTo>
                    <a:cubicBezTo>
                      <a:pt x="772" y="0"/>
                      <a:pt x="837" y="423"/>
                      <a:pt x="870" y="650"/>
                    </a:cubicBezTo>
                    <a:cubicBezTo>
                      <a:pt x="880" y="718"/>
                      <a:pt x="887" y="770"/>
                      <a:pt x="888" y="7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3381305" y="5072831"/>
                <a:ext cx="424640" cy="277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81" extrusionOk="0">
                    <a:moveTo>
                      <a:pt x="888" y="297"/>
                    </a:moveTo>
                    <a:cubicBezTo>
                      <a:pt x="898" y="393"/>
                      <a:pt x="483" y="607"/>
                      <a:pt x="408" y="579"/>
                    </a:cubicBezTo>
                    <a:cubicBezTo>
                      <a:pt x="332" y="550"/>
                      <a:pt x="30" y="352"/>
                      <a:pt x="2" y="225"/>
                    </a:cubicBezTo>
                    <a:cubicBezTo>
                      <a:pt x="-7" y="185"/>
                      <a:pt x="9" y="99"/>
                      <a:pt x="34" y="0"/>
                    </a:cubicBezTo>
                    <a:cubicBezTo>
                      <a:pt x="143" y="123"/>
                      <a:pt x="321" y="298"/>
                      <a:pt x="444" y="297"/>
                    </a:cubicBezTo>
                    <a:cubicBezTo>
                      <a:pt x="547" y="296"/>
                      <a:pt x="727" y="223"/>
                      <a:pt x="870" y="155"/>
                    </a:cubicBezTo>
                    <a:cubicBezTo>
                      <a:pt x="880" y="223"/>
                      <a:pt x="887" y="275"/>
                      <a:pt x="888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3552785" y="4915205"/>
                <a:ext cx="112728" cy="5923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16" y="55"/>
                    </a:moveTo>
                    <a:cubicBezTo>
                      <a:pt x="40" y="75"/>
                      <a:pt x="69" y="90"/>
                      <a:pt x="99" y="101"/>
                    </a:cubicBezTo>
                    <a:cubicBezTo>
                      <a:pt x="131" y="114"/>
                      <a:pt x="166" y="127"/>
                      <a:pt x="202" y="123"/>
                    </a:cubicBezTo>
                    <a:cubicBezTo>
                      <a:pt x="239" y="119"/>
                      <a:pt x="246" y="79"/>
                      <a:pt x="220" y="57"/>
                    </a:cubicBez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2"/>
                      <a:pt x="32" y="2"/>
                      <a:pt x="30" y="3"/>
                    </a:cubicBezTo>
                    <a:cubicBezTo>
                      <a:pt x="15" y="5"/>
                      <a:pt x="-4" y="14"/>
                      <a:pt x="0" y="32"/>
                    </a:cubicBezTo>
                    <a:cubicBezTo>
                      <a:pt x="2" y="41"/>
                      <a:pt x="9" y="48"/>
                      <a:pt x="16" y="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3553263" y="4979688"/>
                <a:ext cx="112728" cy="58752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3" extrusionOk="0">
                    <a:moveTo>
                      <a:pt x="202" y="123"/>
                    </a:moveTo>
                    <a:cubicBezTo>
                      <a:pt x="240" y="119"/>
                      <a:pt x="246" y="79"/>
                      <a:pt x="220" y="57"/>
                    </a:cubicBezTo>
                    <a:cubicBezTo>
                      <a:pt x="174" y="18"/>
                      <a:pt x="99" y="-8"/>
                      <a:pt x="36" y="1"/>
                    </a:cubicBezTo>
                    <a:cubicBezTo>
                      <a:pt x="34" y="2"/>
                      <a:pt x="32" y="2"/>
                      <a:pt x="30" y="2"/>
                    </a:cubicBezTo>
                    <a:cubicBezTo>
                      <a:pt x="15" y="5"/>
                      <a:pt x="-3" y="14"/>
                      <a:pt x="0" y="32"/>
                    </a:cubicBezTo>
                    <a:cubicBezTo>
                      <a:pt x="2" y="41"/>
                      <a:pt x="9" y="48"/>
                      <a:pt x="16" y="54"/>
                    </a:cubicBezTo>
                    <a:cubicBezTo>
                      <a:pt x="41" y="75"/>
                      <a:pt x="69" y="89"/>
                      <a:pt x="99" y="101"/>
                    </a:cubicBezTo>
                    <a:cubicBezTo>
                      <a:pt x="132" y="113"/>
                      <a:pt x="166" y="127"/>
                      <a:pt x="202" y="1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3537023" y="5048471"/>
                <a:ext cx="112728" cy="5923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124" extrusionOk="0">
                    <a:moveTo>
                      <a:pt x="220" y="58"/>
                    </a:moveTo>
                    <a:cubicBezTo>
                      <a:pt x="174" y="19"/>
                      <a:pt x="99" y="-7"/>
                      <a:pt x="36" y="2"/>
                    </a:cubicBezTo>
                    <a:cubicBezTo>
                      <a:pt x="34" y="3"/>
                      <a:pt x="32" y="3"/>
                      <a:pt x="31" y="3"/>
                    </a:cubicBezTo>
                    <a:cubicBezTo>
                      <a:pt x="15" y="6"/>
                      <a:pt x="-3" y="15"/>
                      <a:pt x="0" y="33"/>
                    </a:cubicBezTo>
                    <a:cubicBezTo>
                      <a:pt x="3" y="42"/>
                      <a:pt x="9" y="49"/>
                      <a:pt x="16" y="55"/>
                    </a:cubicBezTo>
                    <a:cubicBezTo>
                      <a:pt x="41" y="76"/>
                      <a:pt x="70" y="90"/>
                      <a:pt x="99" y="102"/>
                    </a:cubicBezTo>
                    <a:cubicBezTo>
                      <a:pt x="132" y="114"/>
                      <a:pt x="166" y="127"/>
                      <a:pt x="203" y="123"/>
                    </a:cubicBezTo>
                    <a:cubicBezTo>
                      <a:pt x="240" y="120"/>
                      <a:pt x="247" y="80"/>
                      <a:pt x="220" y="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3681276" y="2338723"/>
                <a:ext cx="1037478" cy="106374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2227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2029" y="0"/>
                    </a:lnTo>
                    <a:cubicBezTo>
                      <a:pt x="2029" y="0"/>
                      <a:pt x="2051" y="327"/>
                      <a:pt x="2080" y="761"/>
                    </a:cubicBezTo>
                    <a:cubicBezTo>
                      <a:pt x="2110" y="1219"/>
                      <a:pt x="2147" y="1796"/>
                      <a:pt x="2172" y="2227"/>
                    </a:cubicBezTo>
                    <a:lnTo>
                      <a:pt x="1249" y="2217"/>
                    </a:lnTo>
                    <a:lnTo>
                      <a:pt x="1183" y="857"/>
                    </a:lnTo>
                    <a:lnTo>
                      <a:pt x="1177" y="735"/>
                    </a:lnTo>
                    <a:lnTo>
                      <a:pt x="1158" y="856"/>
                    </a:lnTo>
                    <a:lnTo>
                      <a:pt x="918" y="2213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3696561" y="2338723"/>
                <a:ext cx="978248" cy="40983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858" extrusionOk="0">
                    <a:moveTo>
                      <a:pt x="0" y="0"/>
                    </a:moveTo>
                    <a:lnTo>
                      <a:pt x="6" y="664"/>
                    </a:lnTo>
                    <a:cubicBezTo>
                      <a:pt x="433" y="793"/>
                      <a:pt x="809" y="845"/>
                      <a:pt x="1126" y="856"/>
                    </a:cubicBezTo>
                    <a:lnTo>
                      <a:pt x="1145" y="735"/>
                    </a:lnTo>
                    <a:lnTo>
                      <a:pt x="1151" y="856"/>
                    </a:lnTo>
                    <a:cubicBezTo>
                      <a:pt x="1554" y="868"/>
                      <a:pt x="1858" y="812"/>
                      <a:pt x="2048" y="761"/>
                    </a:cubicBezTo>
                    <a:cubicBezTo>
                      <a:pt x="2019" y="327"/>
                      <a:pt x="1997" y="0"/>
                      <a:pt x="199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4243483" y="2567043"/>
                <a:ext cx="86934" cy="831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40" extrusionOk="0">
                    <a:moveTo>
                      <a:pt x="6" y="378"/>
                    </a:moveTo>
                    <a:lnTo>
                      <a:pt x="0" y="257"/>
                    </a:lnTo>
                    <a:lnTo>
                      <a:pt x="35" y="0"/>
                    </a:lnTo>
                    <a:lnTo>
                      <a:pt x="182" y="1740"/>
                    </a:lnTo>
                    <a:lnTo>
                      <a:pt x="72" y="1739"/>
                    </a:lnTo>
                    <a:lnTo>
                      <a:pt x="6" y="378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3681276" y="2338723"/>
                <a:ext cx="71649" cy="1052757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204" extrusionOk="0">
                    <a:moveTo>
                      <a:pt x="38" y="664"/>
                    </a:moveTo>
                    <a:lnTo>
                      <a:pt x="32" y="0"/>
                    </a:lnTo>
                    <a:lnTo>
                      <a:pt x="150" y="0"/>
                    </a:lnTo>
                    <a:lnTo>
                      <a:pt x="128" y="2204"/>
                    </a:lnTo>
                    <a:lnTo>
                      <a:pt x="0" y="2203"/>
                    </a:lnTo>
                    <a:lnTo>
                      <a:pt x="38" y="664"/>
                    </a:lnTo>
                    <a:close/>
                  </a:path>
                </a:pathLst>
              </a:custGeom>
              <a:solidFill>
                <a:srgbClr val="FF5D00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4574024" y="1568741"/>
                <a:ext cx="309046" cy="748489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567" extrusionOk="0">
                    <a:moveTo>
                      <a:pt x="635" y="1441"/>
                    </a:moveTo>
                    <a:cubicBezTo>
                      <a:pt x="632" y="1495"/>
                      <a:pt x="628" y="1538"/>
                      <a:pt x="623" y="1567"/>
                    </a:cubicBezTo>
                    <a:lnTo>
                      <a:pt x="165" y="1430"/>
                    </a:lnTo>
                    <a:lnTo>
                      <a:pt x="150" y="1307"/>
                    </a:ln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ubicBezTo>
                      <a:pt x="648" y="768"/>
                      <a:pt x="650" y="1204"/>
                      <a:pt x="635" y="1441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4645673" y="2193038"/>
                <a:ext cx="231665" cy="124191"/>
              </a:xfrm>
              <a:custGeom>
                <a:avLst/>
                <a:gdLst/>
                <a:ahLst/>
                <a:cxnLst/>
                <a:rect l="l" t="t" r="r" b="b"/>
                <a:pathLst>
                  <a:path w="485" h="260" extrusionOk="0">
                    <a:moveTo>
                      <a:pt x="485" y="134"/>
                    </a:moveTo>
                    <a:cubicBezTo>
                      <a:pt x="482" y="188"/>
                      <a:pt x="478" y="231"/>
                      <a:pt x="473" y="260"/>
                    </a:cubicBezTo>
                    <a:lnTo>
                      <a:pt x="15" y="123"/>
                    </a:lnTo>
                    <a:lnTo>
                      <a:pt x="0" y="0"/>
                    </a:lnTo>
                    <a:cubicBezTo>
                      <a:pt x="73" y="2"/>
                      <a:pt x="338" y="17"/>
                      <a:pt x="485" y="134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4574024" y="1568741"/>
                <a:ext cx="307613" cy="29232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644" y="497"/>
                    </a:moveTo>
                    <a:lnTo>
                      <a:pt x="67" y="612"/>
                    </a:lnTo>
                    <a:lnTo>
                      <a:pt x="0" y="86"/>
                    </a:lnTo>
                    <a:lnTo>
                      <a:pt x="606" y="0"/>
                    </a:lnTo>
                    <a:cubicBezTo>
                      <a:pt x="606" y="0"/>
                      <a:pt x="643" y="355"/>
                      <a:pt x="644" y="497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3644496" y="768665"/>
                <a:ext cx="1031746" cy="1785961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3739" extrusionOk="0">
                    <a:moveTo>
                      <a:pt x="2160" y="3540"/>
                    </a:moveTo>
                    <a:cubicBezTo>
                      <a:pt x="2160" y="3540"/>
                      <a:pt x="1588" y="3681"/>
                      <a:pt x="1313" y="3730"/>
                    </a:cubicBezTo>
                    <a:cubicBezTo>
                      <a:pt x="1309" y="3731"/>
                      <a:pt x="1305" y="3732"/>
                      <a:pt x="1301" y="3732"/>
                    </a:cubicBezTo>
                    <a:cubicBezTo>
                      <a:pt x="1090" y="3769"/>
                      <a:pt x="479" y="3658"/>
                      <a:pt x="227" y="3608"/>
                    </a:cubicBezTo>
                    <a:cubicBezTo>
                      <a:pt x="158" y="3595"/>
                      <a:pt x="116" y="3586"/>
                      <a:pt x="116" y="3586"/>
                    </a:cubicBezTo>
                    <a:lnTo>
                      <a:pt x="116" y="3586"/>
                    </a:lnTo>
                    <a:cubicBezTo>
                      <a:pt x="7" y="3431"/>
                      <a:pt x="112" y="1861"/>
                      <a:pt x="112" y="1861"/>
                    </a:cubicBezTo>
                    <a:lnTo>
                      <a:pt x="91" y="1555"/>
                    </a:lnTo>
                    <a:lnTo>
                      <a:pt x="82" y="1422"/>
                    </a:lnTo>
                    <a:lnTo>
                      <a:pt x="0" y="240"/>
                    </a:lnTo>
                    <a:cubicBezTo>
                      <a:pt x="83" y="205"/>
                      <a:pt x="362" y="89"/>
                      <a:pt x="504" y="48"/>
                    </a:cubicBezTo>
                    <a:cubicBezTo>
                      <a:pt x="723" y="-15"/>
                      <a:pt x="805" y="3"/>
                      <a:pt x="805" y="3"/>
                    </a:cubicBezTo>
                    <a:lnTo>
                      <a:pt x="1306" y="48"/>
                    </a:lnTo>
                    <a:lnTo>
                      <a:pt x="1419" y="58"/>
                    </a:lnTo>
                    <a:lnTo>
                      <a:pt x="1964" y="176"/>
                    </a:lnTo>
                    <a:cubicBezTo>
                      <a:pt x="1979" y="281"/>
                      <a:pt x="1941" y="1722"/>
                      <a:pt x="1941" y="1722"/>
                    </a:cubicBezTo>
                    <a:cubicBezTo>
                      <a:pt x="1976" y="1941"/>
                      <a:pt x="2061" y="2673"/>
                      <a:pt x="2114" y="3139"/>
                    </a:cubicBezTo>
                    <a:cubicBezTo>
                      <a:pt x="2115" y="3152"/>
                      <a:pt x="2117" y="3164"/>
                      <a:pt x="2119" y="3177"/>
                    </a:cubicBezTo>
                    <a:cubicBezTo>
                      <a:pt x="2120" y="3193"/>
                      <a:pt x="2123" y="3210"/>
                      <a:pt x="2125" y="3226"/>
                    </a:cubicBezTo>
                    <a:cubicBezTo>
                      <a:pt x="2143" y="3394"/>
                      <a:pt x="2157" y="3512"/>
                      <a:pt x="2160" y="3536"/>
                    </a:cubicBezTo>
                    <a:cubicBezTo>
                      <a:pt x="2160" y="3539"/>
                      <a:pt x="2160" y="3540"/>
                      <a:pt x="2160" y="35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4542976" y="852733"/>
                <a:ext cx="384516" cy="809152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694" extrusionOk="0">
                    <a:moveTo>
                      <a:pt x="83" y="0"/>
                    </a:moveTo>
                    <a:cubicBezTo>
                      <a:pt x="83" y="0"/>
                      <a:pt x="294" y="52"/>
                      <a:pt x="371" y="122"/>
                    </a:cubicBezTo>
                    <a:cubicBezTo>
                      <a:pt x="449" y="192"/>
                      <a:pt x="805" y="1510"/>
                      <a:pt x="805" y="1510"/>
                    </a:cubicBezTo>
                    <a:lnTo>
                      <a:pt x="0" y="1694"/>
                    </a:lnTo>
                    <a:lnTo>
                      <a:pt x="0" y="33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3676022" y="1447893"/>
                <a:ext cx="1000220" cy="110673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317" extrusionOk="0">
                    <a:moveTo>
                      <a:pt x="2094" y="2118"/>
                    </a:moveTo>
                    <a:cubicBezTo>
                      <a:pt x="2094" y="2118"/>
                      <a:pt x="1522" y="2259"/>
                      <a:pt x="1248" y="2308"/>
                    </a:cubicBezTo>
                    <a:cubicBezTo>
                      <a:pt x="1243" y="2309"/>
                      <a:pt x="1239" y="2310"/>
                      <a:pt x="1235" y="2310"/>
                    </a:cubicBezTo>
                    <a:cubicBezTo>
                      <a:pt x="1024" y="2347"/>
                      <a:pt x="413" y="2236"/>
                      <a:pt x="161" y="2187"/>
                    </a:cubicBezTo>
                    <a:cubicBezTo>
                      <a:pt x="92" y="2173"/>
                      <a:pt x="50" y="2164"/>
                      <a:pt x="50" y="2164"/>
                    </a:cubicBezTo>
                    <a:lnTo>
                      <a:pt x="50" y="2164"/>
                    </a:lnTo>
                    <a:lnTo>
                      <a:pt x="50" y="2164"/>
                    </a:lnTo>
                    <a:cubicBezTo>
                      <a:pt x="-59" y="2009"/>
                      <a:pt x="46" y="439"/>
                      <a:pt x="46" y="439"/>
                    </a:cubicBezTo>
                    <a:lnTo>
                      <a:pt x="16" y="0"/>
                    </a:lnTo>
                    <a:lnTo>
                      <a:pt x="165" y="448"/>
                    </a:lnTo>
                    <a:cubicBezTo>
                      <a:pt x="165" y="448"/>
                      <a:pt x="77" y="1769"/>
                      <a:pt x="165" y="1828"/>
                    </a:cubicBezTo>
                    <a:cubicBezTo>
                      <a:pt x="254" y="1885"/>
                      <a:pt x="937" y="2019"/>
                      <a:pt x="1136" y="1987"/>
                    </a:cubicBezTo>
                    <a:cubicBezTo>
                      <a:pt x="1271" y="1965"/>
                      <a:pt x="1760" y="1866"/>
                      <a:pt x="2058" y="1804"/>
                    </a:cubicBezTo>
                    <a:cubicBezTo>
                      <a:pt x="2077" y="1972"/>
                      <a:pt x="2091" y="2090"/>
                      <a:pt x="2094" y="2114"/>
                    </a:cubicBezTo>
                    <a:cubicBezTo>
                      <a:pt x="2094" y="2117"/>
                      <a:pt x="2094" y="2118"/>
                      <a:pt x="2094" y="2118"/>
                    </a:cubicBezTo>
                    <a:close/>
                  </a:path>
                </a:pathLst>
              </a:custGeom>
              <a:solidFill>
                <a:srgbClr val="9A270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3676500" y="1511422"/>
                <a:ext cx="999742" cy="1043204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184" extrusionOk="0">
                    <a:moveTo>
                      <a:pt x="2093" y="1985"/>
                    </a:moveTo>
                    <a:cubicBezTo>
                      <a:pt x="2093" y="1985"/>
                      <a:pt x="1521" y="2126"/>
                      <a:pt x="1246" y="2175"/>
                    </a:cubicBezTo>
                    <a:cubicBezTo>
                      <a:pt x="1242" y="2176"/>
                      <a:pt x="1238" y="2177"/>
                      <a:pt x="1234" y="2177"/>
                    </a:cubicBezTo>
                    <a:cubicBezTo>
                      <a:pt x="1023" y="2214"/>
                      <a:pt x="412" y="2103"/>
                      <a:pt x="160" y="2053"/>
                    </a:cubicBezTo>
                    <a:cubicBezTo>
                      <a:pt x="91" y="2040"/>
                      <a:pt x="49" y="2031"/>
                      <a:pt x="49" y="2031"/>
                    </a:cubicBezTo>
                    <a:lnTo>
                      <a:pt x="49" y="2031"/>
                    </a:lnTo>
                    <a:cubicBezTo>
                      <a:pt x="-60" y="1876"/>
                      <a:pt x="45" y="306"/>
                      <a:pt x="45" y="306"/>
                    </a:cubicBezTo>
                    <a:lnTo>
                      <a:pt x="24" y="0"/>
                    </a:lnTo>
                    <a:cubicBezTo>
                      <a:pt x="345" y="638"/>
                      <a:pt x="1010" y="1620"/>
                      <a:pt x="2047" y="1584"/>
                    </a:cubicBezTo>
                    <a:cubicBezTo>
                      <a:pt x="2048" y="1597"/>
                      <a:pt x="2050" y="1609"/>
                      <a:pt x="2052" y="1622"/>
                    </a:cubicBezTo>
                    <a:cubicBezTo>
                      <a:pt x="2053" y="1638"/>
                      <a:pt x="2056" y="1655"/>
                      <a:pt x="2058" y="1671"/>
                    </a:cubicBezTo>
                    <a:cubicBezTo>
                      <a:pt x="2076" y="1839"/>
                      <a:pt x="2090" y="1957"/>
                      <a:pt x="2093" y="1981"/>
                    </a:cubicBezTo>
                    <a:cubicBezTo>
                      <a:pt x="2093" y="1984"/>
                      <a:pt x="2093" y="1985"/>
                      <a:pt x="2093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3160148" y="883303"/>
                <a:ext cx="565072" cy="938119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964" extrusionOk="0">
                    <a:moveTo>
                      <a:pt x="1014" y="0"/>
                    </a:moveTo>
                    <a:cubicBezTo>
                      <a:pt x="1014" y="0"/>
                      <a:pt x="532" y="200"/>
                      <a:pt x="450" y="321"/>
                    </a:cubicBezTo>
                    <a:cubicBezTo>
                      <a:pt x="369" y="442"/>
                      <a:pt x="0" y="1681"/>
                      <a:pt x="0" y="1681"/>
                    </a:cubicBezTo>
                    <a:lnTo>
                      <a:pt x="909" y="1964"/>
                    </a:lnTo>
                    <a:lnTo>
                      <a:pt x="1183" y="952"/>
                    </a:lnTo>
                    <a:lnTo>
                      <a:pt x="10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3578579" y="1010837"/>
                <a:ext cx="144253" cy="5497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51" extrusionOk="0">
                    <a:moveTo>
                      <a:pt x="0" y="0"/>
                    </a:moveTo>
                    <a:cubicBezTo>
                      <a:pt x="0" y="0"/>
                      <a:pt x="217" y="271"/>
                      <a:pt x="225" y="327"/>
                    </a:cubicBezTo>
                    <a:cubicBezTo>
                      <a:pt x="233" y="384"/>
                      <a:pt x="236" y="1151"/>
                      <a:pt x="236" y="1151"/>
                    </a:cubicBezTo>
                    <a:lnTo>
                      <a:pt x="285" y="1111"/>
                    </a:lnTo>
                    <a:cubicBezTo>
                      <a:pt x="285" y="1111"/>
                      <a:pt x="322" y="364"/>
                      <a:pt x="285" y="299"/>
                    </a:cubicBezTo>
                    <a:cubicBezTo>
                      <a:pt x="248" y="23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4563038" y="1010837"/>
                <a:ext cx="46811" cy="642449"/>
              </a:xfrm>
              <a:custGeom>
                <a:avLst/>
                <a:gdLst/>
                <a:ahLst/>
                <a:cxnLst/>
                <a:rect l="l" t="t" r="r" b="b"/>
                <a:pathLst>
                  <a:path w="98" h="1345" extrusionOk="0">
                    <a:moveTo>
                      <a:pt x="70" y="0"/>
                    </a:moveTo>
                    <a:cubicBezTo>
                      <a:pt x="70" y="0"/>
                      <a:pt x="42" y="761"/>
                      <a:pt x="0" y="915"/>
                    </a:cubicBezTo>
                    <a:lnTo>
                      <a:pt x="36" y="1345"/>
                    </a:lnTo>
                    <a:lnTo>
                      <a:pt x="58" y="905"/>
                    </a:lnTo>
                    <a:cubicBezTo>
                      <a:pt x="58" y="905"/>
                      <a:pt x="140" y="395"/>
                      <a:pt x="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4359554" y="1144104"/>
                <a:ext cx="183421" cy="14138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96" extrusionOk="0">
                    <a:moveTo>
                      <a:pt x="384" y="148"/>
                    </a:moveTo>
                    <a:cubicBezTo>
                      <a:pt x="384" y="230"/>
                      <a:pt x="298" y="296"/>
                      <a:pt x="191" y="296"/>
                    </a:cubicBezTo>
                    <a:cubicBezTo>
                      <a:pt x="86" y="296"/>
                      <a:pt x="0" y="230"/>
                      <a:pt x="0" y="148"/>
                    </a:cubicBezTo>
                    <a:cubicBezTo>
                      <a:pt x="0" y="66"/>
                      <a:pt x="86" y="0"/>
                      <a:pt x="191" y="0"/>
                    </a:cubicBezTo>
                    <a:cubicBezTo>
                      <a:pt x="298" y="0"/>
                      <a:pt x="384" y="66"/>
                      <a:pt x="384" y="1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4175177" y="1510466"/>
                <a:ext cx="298060" cy="49437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35" extrusionOk="0">
                    <a:moveTo>
                      <a:pt x="585" y="0"/>
                    </a:moveTo>
                    <a:cubicBezTo>
                      <a:pt x="616" y="106"/>
                      <a:pt x="626" y="217"/>
                      <a:pt x="624" y="329"/>
                    </a:cubicBezTo>
                    <a:cubicBezTo>
                      <a:pt x="620" y="441"/>
                      <a:pt x="596" y="555"/>
                      <a:pt x="548" y="661"/>
                    </a:cubicBezTo>
                    <a:cubicBezTo>
                      <a:pt x="527" y="716"/>
                      <a:pt x="494" y="765"/>
                      <a:pt x="463" y="816"/>
                    </a:cubicBezTo>
                    <a:cubicBezTo>
                      <a:pt x="426" y="862"/>
                      <a:pt x="386" y="909"/>
                      <a:pt x="334" y="938"/>
                    </a:cubicBezTo>
                    <a:cubicBezTo>
                      <a:pt x="236" y="1006"/>
                      <a:pt x="119" y="1036"/>
                      <a:pt x="4" y="1035"/>
                    </a:cubicBezTo>
                    <a:lnTo>
                      <a:pt x="0" y="1021"/>
                    </a:lnTo>
                    <a:cubicBezTo>
                      <a:pt x="22" y="1001"/>
                      <a:pt x="44" y="985"/>
                      <a:pt x="66" y="969"/>
                    </a:cubicBezTo>
                    <a:cubicBezTo>
                      <a:pt x="88" y="952"/>
                      <a:pt x="111" y="940"/>
                      <a:pt x="131" y="922"/>
                    </a:cubicBezTo>
                    <a:cubicBezTo>
                      <a:pt x="170" y="888"/>
                      <a:pt x="213" y="861"/>
                      <a:pt x="246" y="825"/>
                    </a:cubicBezTo>
                    <a:cubicBezTo>
                      <a:pt x="286" y="794"/>
                      <a:pt x="316" y="757"/>
                      <a:pt x="354" y="725"/>
                    </a:cubicBezTo>
                    <a:lnTo>
                      <a:pt x="403" y="670"/>
                    </a:lnTo>
                    <a:cubicBezTo>
                      <a:pt x="421" y="652"/>
                      <a:pt x="431" y="629"/>
                      <a:pt x="446" y="608"/>
                    </a:cubicBezTo>
                    <a:cubicBezTo>
                      <a:pt x="497" y="522"/>
                      <a:pt x="532" y="424"/>
                      <a:pt x="552" y="321"/>
                    </a:cubicBezTo>
                    <a:cubicBezTo>
                      <a:pt x="573" y="218"/>
                      <a:pt x="579" y="110"/>
                      <a:pt x="571" y="3"/>
                    </a:cubicBez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3516006" y="1916475"/>
                <a:ext cx="843548" cy="843543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66" extrusionOk="0">
                    <a:moveTo>
                      <a:pt x="1766" y="883"/>
                    </a:moveTo>
                    <a:cubicBezTo>
                      <a:pt x="1766" y="1027"/>
                      <a:pt x="1731" y="1163"/>
                      <a:pt x="1669" y="1284"/>
                    </a:cubicBezTo>
                    <a:lnTo>
                      <a:pt x="1669" y="1284"/>
                    </a:lnTo>
                    <a:cubicBezTo>
                      <a:pt x="1591" y="1438"/>
                      <a:pt x="1468" y="1565"/>
                      <a:pt x="1319" y="1650"/>
                    </a:cubicBezTo>
                    <a:cubicBezTo>
                      <a:pt x="1190" y="1724"/>
                      <a:pt x="1041" y="1766"/>
                      <a:pt x="882" y="1766"/>
                    </a:cubicBezTo>
                    <a:cubicBezTo>
                      <a:pt x="834" y="1766"/>
                      <a:pt x="787" y="1762"/>
                      <a:pt x="741" y="1754"/>
                    </a:cubicBezTo>
                    <a:cubicBezTo>
                      <a:pt x="603" y="1732"/>
                      <a:pt x="476" y="1678"/>
                      <a:pt x="367" y="1600"/>
                    </a:cubicBezTo>
                    <a:cubicBezTo>
                      <a:pt x="340" y="1580"/>
                      <a:pt x="314" y="1559"/>
                      <a:pt x="290" y="1537"/>
                    </a:cubicBezTo>
                    <a:cubicBezTo>
                      <a:pt x="289" y="1537"/>
                      <a:pt x="289" y="1536"/>
                      <a:pt x="289" y="1536"/>
                    </a:cubicBezTo>
                    <a:lnTo>
                      <a:pt x="279" y="1527"/>
                    </a:lnTo>
                    <a:lnTo>
                      <a:pt x="247" y="1495"/>
                    </a:lnTo>
                    <a:cubicBezTo>
                      <a:pt x="151" y="1397"/>
                      <a:pt x="79" y="1276"/>
                      <a:pt x="38" y="1142"/>
                    </a:cubicBezTo>
                    <a:cubicBezTo>
                      <a:pt x="29" y="1112"/>
                      <a:pt x="21" y="1081"/>
                      <a:pt x="15" y="1050"/>
                    </a:cubicBezTo>
                    <a:cubicBezTo>
                      <a:pt x="5" y="996"/>
                      <a:pt x="0" y="940"/>
                      <a:pt x="0" y="883"/>
                    </a:cubicBezTo>
                    <a:cubicBezTo>
                      <a:pt x="0" y="877"/>
                      <a:pt x="0" y="871"/>
                      <a:pt x="0" y="865"/>
                    </a:cubicBezTo>
                    <a:cubicBezTo>
                      <a:pt x="0" y="853"/>
                      <a:pt x="0" y="840"/>
                      <a:pt x="1" y="828"/>
                    </a:cubicBezTo>
                    <a:cubicBezTo>
                      <a:pt x="15" y="597"/>
                      <a:pt x="119" y="389"/>
                      <a:pt x="277" y="240"/>
                    </a:cubicBezTo>
                    <a:cubicBezTo>
                      <a:pt x="400" y="124"/>
                      <a:pt x="555" y="44"/>
                      <a:pt x="727" y="14"/>
                    </a:cubicBezTo>
                    <a:cubicBezTo>
                      <a:pt x="778" y="4"/>
                      <a:pt x="829" y="0"/>
                      <a:pt x="882" y="0"/>
                    </a:cubicBezTo>
                    <a:cubicBezTo>
                      <a:pt x="1126" y="0"/>
                      <a:pt x="1347" y="98"/>
                      <a:pt x="1506" y="258"/>
                    </a:cubicBezTo>
                    <a:cubicBezTo>
                      <a:pt x="1516" y="267"/>
                      <a:pt x="1525" y="277"/>
                      <a:pt x="1534" y="287"/>
                    </a:cubicBezTo>
                    <a:cubicBezTo>
                      <a:pt x="1636" y="398"/>
                      <a:pt x="1710" y="537"/>
                      <a:pt x="1744" y="690"/>
                    </a:cubicBezTo>
                    <a:lnTo>
                      <a:pt x="1744" y="691"/>
                    </a:lnTo>
                    <a:cubicBezTo>
                      <a:pt x="1758" y="753"/>
                      <a:pt x="1766" y="816"/>
                      <a:pt x="1766" y="8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3793526" y="2187306"/>
                <a:ext cx="288029" cy="30188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32" extrusionOk="0">
                    <a:moveTo>
                      <a:pt x="3" y="322"/>
                    </a:moveTo>
                    <a:cubicBezTo>
                      <a:pt x="3" y="322"/>
                      <a:pt x="102" y="12"/>
                      <a:pt x="149" y="1"/>
                    </a:cubicBezTo>
                    <a:cubicBezTo>
                      <a:pt x="196" y="-11"/>
                      <a:pt x="517" y="70"/>
                      <a:pt x="564" y="112"/>
                    </a:cubicBezTo>
                    <a:cubicBezTo>
                      <a:pt x="611" y="153"/>
                      <a:pt x="604" y="427"/>
                      <a:pt x="599" y="445"/>
                    </a:cubicBezTo>
                    <a:cubicBezTo>
                      <a:pt x="583" y="500"/>
                      <a:pt x="283" y="620"/>
                      <a:pt x="231" y="632"/>
                    </a:cubicBezTo>
                    <a:cubicBezTo>
                      <a:pt x="178" y="644"/>
                      <a:pt x="-23" y="399"/>
                      <a:pt x="3" y="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3648318" y="1923162"/>
                <a:ext cx="214947" cy="145208"/>
              </a:xfrm>
              <a:custGeom>
                <a:avLst/>
                <a:gdLst/>
                <a:ahLst/>
                <a:cxnLst/>
                <a:rect l="l" t="t" r="r" b="b"/>
                <a:pathLst>
                  <a:path w="450" h="304" extrusionOk="0">
                    <a:moveTo>
                      <a:pt x="450" y="0"/>
                    </a:moveTo>
                    <a:cubicBezTo>
                      <a:pt x="432" y="48"/>
                      <a:pt x="331" y="295"/>
                      <a:pt x="288" y="303"/>
                    </a:cubicBezTo>
                    <a:cubicBezTo>
                      <a:pt x="257" y="309"/>
                      <a:pt x="110" y="268"/>
                      <a:pt x="0" y="226"/>
                    </a:cubicBezTo>
                    <a:cubicBezTo>
                      <a:pt x="123" y="110"/>
                      <a:pt x="278" y="3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3523171" y="2418014"/>
                <a:ext cx="134700" cy="227843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7" extrusionOk="0">
                    <a:moveTo>
                      <a:pt x="264" y="477"/>
                    </a:moveTo>
                    <a:lnTo>
                      <a:pt x="232" y="445"/>
                    </a:lnTo>
                    <a:cubicBezTo>
                      <a:pt x="136" y="347"/>
                      <a:pt x="64" y="226"/>
                      <a:pt x="23" y="92"/>
                    </a:cubicBezTo>
                    <a:cubicBezTo>
                      <a:pt x="14" y="62"/>
                      <a:pt x="6" y="31"/>
                      <a:pt x="0" y="0"/>
                    </a:cubicBezTo>
                    <a:cubicBezTo>
                      <a:pt x="98" y="29"/>
                      <a:pt x="253" y="122"/>
                      <a:pt x="264" y="133"/>
                    </a:cubicBezTo>
                    <a:cubicBezTo>
                      <a:pt x="295" y="164"/>
                      <a:pt x="281" y="355"/>
                      <a:pt x="264" y="477"/>
                    </a:cubicBez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3866609" y="2586627"/>
                <a:ext cx="279431" cy="17339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63" extrusionOk="0">
                    <a:moveTo>
                      <a:pt x="585" y="247"/>
                    </a:moveTo>
                    <a:cubicBezTo>
                      <a:pt x="456" y="321"/>
                      <a:pt x="307" y="363"/>
                      <a:pt x="148" y="363"/>
                    </a:cubicBezTo>
                    <a:cubicBezTo>
                      <a:pt x="100" y="363"/>
                      <a:pt x="53" y="359"/>
                      <a:pt x="7" y="351"/>
                    </a:cubicBezTo>
                    <a:cubicBezTo>
                      <a:pt x="-2" y="313"/>
                      <a:pt x="-3" y="280"/>
                      <a:pt x="8" y="262"/>
                    </a:cubicBezTo>
                    <a:cubicBezTo>
                      <a:pt x="8" y="262"/>
                      <a:pt x="173" y="0"/>
                      <a:pt x="219" y="0"/>
                    </a:cubicBezTo>
                    <a:cubicBezTo>
                      <a:pt x="265" y="0"/>
                      <a:pt x="543" y="151"/>
                      <a:pt x="576" y="200"/>
                    </a:cubicBezTo>
                    <a:cubicBezTo>
                      <a:pt x="583" y="209"/>
                      <a:pt x="585" y="226"/>
                      <a:pt x="585" y="2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4249692" y="2246536"/>
                <a:ext cx="109862" cy="283251"/>
              </a:xfrm>
              <a:custGeom>
                <a:avLst/>
                <a:gdLst/>
                <a:ahLst/>
                <a:cxnLst/>
                <a:rect l="l" t="t" r="r" b="b"/>
                <a:pathLst>
                  <a:path w="230" h="593" extrusionOk="0">
                    <a:moveTo>
                      <a:pt x="230" y="192"/>
                    </a:moveTo>
                    <a:cubicBezTo>
                      <a:pt x="230" y="336"/>
                      <a:pt x="195" y="472"/>
                      <a:pt x="133" y="593"/>
                    </a:cubicBezTo>
                    <a:cubicBezTo>
                      <a:pt x="76" y="556"/>
                      <a:pt x="-31" y="319"/>
                      <a:pt x="8" y="259"/>
                    </a:cubicBezTo>
                    <a:cubicBezTo>
                      <a:pt x="8" y="259"/>
                      <a:pt x="152" y="29"/>
                      <a:pt x="208" y="0"/>
                    </a:cubicBezTo>
                    <a:cubicBezTo>
                      <a:pt x="222" y="62"/>
                      <a:pt x="230" y="125"/>
                      <a:pt x="230" y="1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3770599" y="2036367"/>
                <a:ext cx="104130" cy="17959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76" extrusionOk="0">
                    <a:moveTo>
                      <a:pt x="184" y="376"/>
                    </a:moveTo>
                    <a:cubicBezTo>
                      <a:pt x="177" y="151"/>
                      <a:pt x="1" y="29"/>
                      <a:pt x="0" y="28"/>
                    </a:cubicBezTo>
                    <a:lnTo>
                      <a:pt x="19" y="0"/>
                    </a:lnTo>
                    <a:cubicBezTo>
                      <a:pt x="27" y="5"/>
                      <a:pt x="212" y="132"/>
                      <a:pt x="218" y="375"/>
                    </a:cubicBezTo>
                    <a:lnTo>
                      <a:pt x="184" y="3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4030924" y="2039710"/>
                <a:ext cx="217813" cy="22688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75" extrusionOk="0">
                    <a:moveTo>
                      <a:pt x="456" y="29"/>
                    </a:moveTo>
                    <a:cubicBezTo>
                      <a:pt x="371" y="298"/>
                      <a:pt x="31" y="467"/>
                      <a:pt x="15" y="475"/>
                    </a:cubicBezTo>
                    <a:lnTo>
                      <a:pt x="0" y="444"/>
                    </a:lnTo>
                    <a:cubicBezTo>
                      <a:pt x="4" y="442"/>
                      <a:pt x="357" y="266"/>
                      <a:pt x="428" y="0"/>
                    </a:cubicBezTo>
                    <a:cubicBezTo>
                      <a:pt x="438" y="9"/>
                      <a:pt x="447" y="19"/>
                      <a:pt x="456" y="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3516006" y="2279494"/>
                <a:ext cx="340572" cy="5015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05" extrusionOk="0">
                    <a:moveTo>
                      <a:pt x="713" y="44"/>
                    </a:moveTo>
                    <a:lnTo>
                      <a:pt x="704" y="77"/>
                    </a:lnTo>
                    <a:cubicBezTo>
                      <a:pt x="390" y="-10"/>
                      <a:pt x="131" y="56"/>
                      <a:pt x="0" y="105"/>
                    </a:cubicBezTo>
                    <a:cubicBezTo>
                      <a:pt x="0" y="93"/>
                      <a:pt x="0" y="80"/>
                      <a:pt x="1" y="68"/>
                    </a:cubicBezTo>
                    <a:cubicBezTo>
                      <a:pt x="142" y="17"/>
                      <a:pt x="401" y="-43"/>
                      <a:pt x="713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4034267" y="2329648"/>
                <a:ext cx="294716" cy="8932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87" extrusionOk="0">
                    <a:moveTo>
                      <a:pt x="591" y="187"/>
                    </a:moveTo>
                    <a:cubicBezTo>
                      <a:pt x="451" y="23"/>
                      <a:pt x="6" y="35"/>
                      <a:pt x="1" y="35"/>
                    </a:cubicBezTo>
                    <a:lnTo>
                      <a:pt x="0" y="1"/>
                    </a:lnTo>
                    <a:cubicBezTo>
                      <a:pt x="19" y="0"/>
                      <a:pt x="467" y="-12"/>
                      <a:pt x="617" y="164"/>
                    </a:cubicBezTo>
                    <a:lnTo>
                      <a:pt x="591" y="1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3892880" y="2329648"/>
                <a:ext cx="89322" cy="29471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17" extrusionOk="0">
                    <a:moveTo>
                      <a:pt x="187" y="591"/>
                    </a:moveTo>
                    <a:cubicBezTo>
                      <a:pt x="23" y="452"/>
                      <a:pt x="35" y="6"/>
                      <a:pt x="35" y="1"/>
                    </a:cubicBezTo>
                    <a:lnTo>
                      <a:pt x="0" y="0"/>
                    </a:lnTo>
                    <a:cubicBezTo>
                      <a:pt x="0" y="19"/>
                      <a:pt x="-12" y="467"/>
                      <a:pt x="164" y="617"/>
                    </a:cubicBezTo>
                    <a:lnTo>
                      <a:pt x="187" y="5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3633988" y="2623885"/>
                <a:ext cx="378784" cy="64484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5" extrusionOk="0">
                    <a:moveTo>
                      <a:pt x="42" y="55"/>
                    </a:moveTo>
                    <a:cubicBezTo>
                      <a:pt x="111" y="87"/>
                      <a:pt x="245" y="135"/>
                      <a:pt x="406" y="135"/>
                    </a:cubicBezTo>
                    <a:cubicBezTo>
                      <a:pt x="525" y="135"/>
                      <a:pt x="659" y="108"/>
                      <a:pt x="793" y="29"/>
                    </a:cubicBezTo>
                    <a:lnTo>
                      <a:pt x="775" y="0"/>
                    </a:lnTo>
                    <a:cubicBezTo>
                      <a:pt x="394" y="226"/>
                      <a:pt x="12" y="2"/>
                      <a:pt x="8" y="0"/>
                    </a:cubicBezTo>
                    <a:lnTo>
                      <a:pt x="0" y="14"/>
                    </a:lnTo>
                    <a:lnTo>
                      <a:pt x="42" y="55"/>
                    </a:lnTo>
                    <a:close/>
                  </a:path>
                </a:pathLst>
              </a:custGeom>
              <a:solidFill>
                <a:srgbClr val="340C02"/>
              </a:solidFill>
              <a:ln>
                <a:noFill/>
              </a:ln>
            </p:spPr>
            <p:txBody>
              <a:bodyPr spcFirstLastPara="1" wrap="square" lIns="90000" tIns="3600" rIns="90000" bIns="3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4039044" y="2404640"/>
                <a:ext cx="273222" cy="27656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9" extrusionOk="0">
                    <a:moveTo>
                      <a:pt x="9" y="579"/>
                    </a:moveTo>
                    <a:lnTo>
                      <a:pt x="0" y="546"/>
                    </a:lnTo>
                    <a:cubicBezTo>
                      <a:pt x="429" y="434"/>
                      <a:pt x="538" y="5"/>
                      <a:pt x="539" y="0"/>
                    </a:cubicBezTo>
                    <a:lnTo>
                      <a:pt x="572" y="9"/>
                    </a:lnTo>
                    <a:cubicBezTo>
                      <a:pt x="571" y="13"/>
                      <a:pt x="458" y="462"/>
                      <a:pt x="9" y="5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3493556" y="2338246"/>
                <a:ext cx="568415" cy="435146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911" extrusionOk="0">
                    <a:moveTo>
                      <a:pt x="1190" y="162"/>
                    </a:moveTo>
                    <a:cubicBezTo>
                      <a:pt x="1186" y="238"/>
                      <a:pt x="673" y="150"/>
                      <a:pt x="673" y="150"/>
                    </a:cubicBezTo>
                    <a:lnTo>
                      <a:pt x="601" y="275"/>
                    </a:lnTo>
                    <a:lnTo>
                      <a:pt x="811" y="331"/>
                    </a:lnTo>
                    <a:lnTo>
                      <a:pt x="1042" y="550"/>
                    </a:lnTo>
                    <a:cubicBezTo>
                      <a:pt x="1042" y="550"/>
                      <a:pt x="1022" y="608"/>
                      <a:pt x="993" y="678"/>
                    </a:cubicBezTo>
                    <a:cubicBezTo>
                      <a:pt x="991" y="685"/>
                      <a:pt x="988" y="691"/>
                      <a:pt x="985" y="697"/>
                    </a:cubicBezTo>
                    <a:cubicBezTo>
                      <a:pt x="985" y="698"/>
                      <a:pt x="985" y="698"/>
                      <a:pt x="984" y="699"/>
                    </a:cubicBezTo>
                    <a:cubicBezTo>
                      <a:pt x="984" y="701"/>
                      <a:pt x="983" y="703"/>
                      <a:pt x="982" y="705"/>
                    </a:cubicBezTo>
                    <a:cubicBezTo>
                      <a:pt x="979" y="713"/>
                      <a:pt x="975" y="721"/>
                      <a:pt x="972" y="729"/>
                    </a:cubicBezTo>
                    <a:cubicBezTo>
                      <a:pt x="957" y="763"/>
                      <a:pt x="940" y="798"/>
                      <a:pt x="924" y="827"/>
                    </a:cubicBezTo>
                    <a:cubicBezTo>
                      <a:pt x="922" y="830"/>
                      <a:pt x="920" y="834"/>
                      <a:pt x="918" y="838"/>
                    </a:cubicBezTo>
                    <a:cubicBezTo>
                      <a:pt x="908" y="856"/>
                      <a:pt x="897" y="871"/>
                      <a:pt x="887" y="884"/>
                    </a:cubicBezTo>
                    <a:cubicBezTo>
                      <a:pt x="876" y="897"/>
                      <a:pt x="865" y="907"/>
                      <a:pt x="854" y="911"/>
                    </a:cubicBezTo>
                    <a:lnTo>
                      <a:pt x="642" y="783"/>
                    </a:lnTo>
                    <a:cubicBezTo>
                      <a:pt x="642" y="783"/>
                      <a:pt x="321" y="901"/>
                      <a:pt x="270" y="892"/>
                    </a:cubicBezTo>
                    <a:cubicBezTo>
                      <a:pt x="250" y="889"/>
                      <a:pt x="182" y="829"/>
                      <a:pt x="107" y="759"/>
                    </a:cubicBezTo>
                    <a:cubicBezTo>
                      <a:pt x="81" y="734"/>
                      <a:pt x="55" y="708"/>
                      <a:pt x="29" y="683"/>
                    </a:cubicBezTo>
                    <a:cubicBezTo>
                      <a:pt x="29" y="683"/>
                      <a:pt x="29" y="682"/>
                      <a:pt x="27" y="681"/>
                    </a:cubicBezTo>
                    <a:cubicBezTo>
                      <a:pt x="19" y="672"/>
                      <a:pt x="9" y="663"/>
                      <a:pt x="0" y="654"/>
                    </a:cubicBezTo>
                    <a:lnTo>
                      <a:pt x="44" y="561"/>
                    </a:lnTo>
                    <a:lnTo>
                      <a:pt x="55" y="538"/>
                    </a:lnTo>
                    <a:lnTo>
                      <a:pt x="60" y="527"/>
                    </a:lnTo>
                    <a:lnTo>
                      <a:pt x="65" y="516"/>
                    </a:lnTo>
                    <a:lnTo>
                      <a:pt x="212" y="203"/>
                    </a:lnTo>
                    <a:cubicBezTo>
                      <a:pt x="218" y="199"/>
                      <a:pt x="226" y="195"/>
                      <a:pt x="233" y="190"/>
                    </a:cubicBezTo>
                    <a:cubicBezTo>
                      <a:pt x="258" y="175"/>
                      <a:pt x="289" y="157"/>
                      <a:pt x="323" y="138"/>
                    </a:cubicBezTo>
                    <a:cubicBezTo>
                      <a:pt x="344" y="127"/>
                      <a:pt x="367" y="115"/>
                      <a:pt x="390" y="103"/>
                    </a:cubicBezTo>
                    <a:cubicBezTo>
                      <a:pt x="475" y="60"/>
                      <a:pt x="569" y="21"/>
                      <a:pt x="649" y="6"/>
                    </a:cubicBezTo>
                    <a:cubicBezTo>
                      <a:pt x="682" y="0"/>
                      <a:pt x="713" y="-2"/>
                      <a:pt x="739" y="3"/>
                    </a:cubicBezTo>
                    <a:cubicBezTo>
                      <a:pt x="919" y="36"/>
                      <a:pt x="1194" y="87"/>
                      <a:pt x="1190" y="162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3823141" y="2585194"/>
                <a:ext cx="144731" cy="8980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88" extrusionOk="0">
                    <a:moveTo>
                      <a:pt x="303" y="161"/>
                    </a:moveTo>
                    <a:cubicBezTo>
                      <a:pt x="300" y="170"/>
                      <a:pt x="296" y="179"/>
                      <a:pt x="292" y="188"/>
                    </a:cubicBezTo>
                    <a:cubicBezTo>
                      <a:pt x="290" y="187"/>
                      <a:pt x="289" y="185"/>
                      <a:pt x="287" y="184"/>
                    </a:cubicBezTo>
                    <a:cubicBezTo>
                      <a:pt x="258" y="161"/>
                      <a:pt x="218" y="131"/>
                      <a:pt x="175" y="99"/>
                    </a:cubicBezTo>
                    <a:cubicBezTo>
                      <a:pt x="131" y="67"/>
                      <a:pt x="90" y="41"/>
                      <a:pt x="57" y="25"/>
                    </a:cubicBezTo>
                    <a:cubicBezTo>
                      <a:pt x="49" y="21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0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6" y="0"/>
                      <a:pt x="56" y="1"/>
                      <a:pt x="66" y="2"/>
                    </a:cubicBezTo>
                    <a:cubicBezTo>
                      <a:pt x="106" y="7"/>
                      <a:pt x="161" y="26"/>
                      <a:pt x="209" y="61"/>
                    </a:cubicBezTo>
                    <a:cubicBezTo>
                      <a:pt x="253" y="93"/>
                      <a:pt x="284" y="131"/>
                      <a:pt x="303" y="1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22675" rIns="90000" bIns="22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3780152" y="2638214"/>
                <a:ext cx="154762" cy="100308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10" extrusionOk="0">
                    <a:moveTo>
                      <a:pt x="324" y="199"/>
                    </a:moveTo>
                    <a:cubicBezTo>
                      <a:pt x="322" y="202"/>
                      <a:pt x="320" y="206"/>
                      <a:pt x="318" y="210"/>
                    </a:cubicBezTo>
                    <a:cubicBezTo>
                      <a:pt x="310" y="203"/>
                      <a:pt x="300" y="194"/>
                      <a:pt x="287" y="184"/>
                    </a:cubicBezTo>
                    <a:cubicBezTo>
                      <a:pt x="258" y="162"/>
                      <a:pt x="218" y="131"/>
                      <a:pt x="175" y="99"/>
                    </a:cubicBezTo>
                    <a:cubicBezTo>
                      <a:pt x="132" y="67"/>
                      <a:pt x="90" y="41"/>
                      <a:pt x="57" y="25"/>
                    </a:cubicBezTo>
                    <a:cubicBezTo>
                      <a:pt x="49" y="22"/>
                      <a:pt x="41" y="18"/>
                      <a:pt x="34" y="14"/>
                    </a:cubicBezTo>
                    <a:cubicBezTo>
                      <a:pt x="27" y="12"/>
                      <a:pt x="21" y="10"/>
                      <a:pt x="16" y="8"/>
                    </a:cubicBezTo>
                    <a:cubicBezTo>
                      <a:pt x="6" y="4"/>
                      <a:pt x="0" y="2"/>
                      <a:pt x="0" y="2"/>
                    </a:cubicBezTo>
                    <a:cubicBezTo>
                      <a:pt x="0" y="2"/>
                      <a:pt x="6" y="1"/>
                      <a:pt x="18" y="1"/>
                    </a:cubicBezTo>
                    <a:cubicBezTo>
                      <a:pt x="23" y="0"/>
                      <a:pt x="30" y="0"/>
                      <a:pt x="39" y="0"/>
                    </a:cubicBezTo>
                    <a:cubicBezTo>
                      <a:pt x="47" y="0"/>
                      <a:pt x="56" y="1"/>
                      <a:pt x="66" y="2"/>
                    </a:cubicBezTo>
                    <a:cubicBezTo>
                      <a:pt x="106" y="7"/>
                      <a:pt x="160" y="26"/>
                      <a:pt x="208" y="61"/>
                    </a:cubicBezTo>
                    <a:cubicBezTo>
                      <a:pt x="256" y="96"/>
                      <a:pt x="288" y="137"/>
                      <a:pt x="308" y="169"/>
                    </a:cubicBezTo>
                    <a:cubicBezTo>
                      <a:pt x="315" y="180"/>
                      <a:pt x="320" y="190"/>
                      <a:pt x="324" y="1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0600" rIns="90000" bIns="30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3182121" y="1703440"/>
                <a:ext cx="422729" cy="94719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983" extrusionOk="0">
                    <a:moveTo>
                      <a:pt x="885" y="1519"/>
                    </a:moveTo>
                    <a:lnTo>
                      <a:pt x="652" y="1983"/>
                    </a:lnTo>
                    <a:cubicBezTo>
                      <a:pt x="652" y="1983"/>
                      <a:pt x="-27" y="719"/>
                      <a:pt x="1" y="437"/>
                    </a:cubicBezTo>
                    <a:cubicBezTo>
                      <a:pt x="10" y="353"/>
                      <a:pt x="22" y="273"/>
                      <a:pt x="36" y="205"/>
                    </a:cubicBezTo>
                    <a:cubicBezTo>
                      <a:pt x="44" y="167"/>
                      <a:pt x="49" y="135"/>
                      <a:pt x="55" y="107"/>
                    </a:cubicBezTo>
                    <a:cubicBezTo>
                      <a:pt x="66" y="37"/>
                      <a:pt x="71" y="0"/>
                      <a:pt x="71" y="0"/>
                    </a:cubicBezTo>
                    <a:lnTo>
                      <a:pt x="708" y="198"/>
                    </a:lnTo>
                    <a:lnTo>
                      <a:pt x="678" y="322"/>
                    </a:lnTo>
                    <a:lnTo>
                      <a:pt x="675" y="337"/>
                    </a:lnTo>
                    <a:lnTo>
                      <a:pt x="626" y="545"/>
                    </a:lnTo>
                    <a:lnTo>
                      <a:pt x="885" y="1519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3208392" y="1703440"/>
                <a:ext cx="311912" cy="16097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37" extrusionOk="0">
                    <a:moveTo>
                      <a:pt x="653" y="198"/>
                    </a:moveTo>
                    <a:lnTo>
                      <a:pt x="623" y="322"/>
                    </a:lnTo>
                    <a:lnTo>
                      <a:pt x="620" y="337"/>
                    </a:lnTo>
                    <a:lnTo>
                      <a:pt x="0" y="107"/>
                    </a:lnTo>
                    <a:cubicBezTo>
                      <a:pt x="11" y="37"/>
                      <a:pt x="16" y="0"/>
                      <a:pt x="16" y="0"/>
                    </a:cubicBezTo>
                    <a:lnTo>
                      <a:pt x="653" y="198"/>
                    </a:ln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4550619" y="2232684"/>
                <a:ext cx="377829" cy="40171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41" extrusionOk="0">
                    <a:moveTo>
                      <a:pt x="39" y="272"/>
                    </a:moveTo>
                    <a:cubicBezTo>
                      <a:pt x="83" y="302"/>
                      <a:pt x="323" y="191"/>
                      <a:pt x="250" y="224"/>
                    </a:cubicBezTo>
                    <a:cubicBezTo>
                      <a:pt x="176" y="258"/>
                      <a:pt x="-32" y="492"/>
                      <a:pt x="4" y="539"/>
                    </a:cubicBezTo>
                    <a:cubicBezTo>
                      <a:pt x="40" y="586"/>
                      <a:pt x="453" y="404"/>
                      <a:pt x="453" y="404"/>
                    </a:cubicBezTo>
                    <a:cubicBezTo>
                      <a:pt x="453" y="404"/>
                      <a:pt x="166" y="618"/>
                      <a:pt x="254" y="694"/>
                    </a:cubicBezTo>
                    <a:cubicBezTo>
                      <a:pt x="282" y="719"/>
                      <a:pt x="346" y="710"/>
                      <a:pt x="419" y="686"/>
                    </a:cubicBezTo>
                    <a:cubicBezTo>
                      <a:pt x="381" y="764"/>
                      <a:pt x="365" y="833"/>
                      <a:pt x="423" y="840"/>
                    </a:cubicBezTo>
                    <a:cubicBezTo>
                      <a:pt x="559" y="856"/>
                      <a:pt x="758" y="530"/>
                      <a:pt x="758" y="530"/>
                    </a:cubicBezTo>
                    <a:cubicBezTo>
                      <a:pt x="948" y="129"/>
                      <a:pt x="255" y="0"/>
                      <a:pt x="255" y="0"/>
                    </a:cubicBezTo>
                    <a:cubicBezTo>
                      <a:pt x="255" y="0"/>
                      <a:pt x="-4" y="242"/>
                      <a:pt x="39" y="272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4022804" y="571871"/>
                <a:ext cx="245517" cy="316687"/>
              </a:xfrm>
              <a:custGeom>
                <a:avLst/>
                <a:gdLst/>
                <a:ahLst/>
                <a:cxnLst/>
                <a:rect l="l" t="t" r="r" b="b"/>
                <a:pathLst>
                  <a:path w="514" h="663" extrusionOk="0">
                    <a:moveTo>
                      <a:pt x="514" y="629"/>
                    </a:moveTo>
                    <a:cubicBezTo>
                      <a:pt x="363" y="693"/>
                      <a:pt x="247" y="654"/>
                      <a:pt x="140" y="612"/>
                    </a:cubicBezTo>
                    <a:lnTo>
                      <a:pt x="12" y="550"/>
                    </a:lnTo>
                    <a:cubicBezTo>
                      <a:pt x="12" y="549"/>
                      <a:pt x="12" y="549"/>
                      <a:pt x="12" y="549"/>
                    </a:cubicBezTo>
                    <a:lnTo>
                      <a:pt x="14" y="244"/>
                    </a:ln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5"/>
                    </a:cubicBezTo>
                    <a:cubicBezTo>
                      <a:pt x="498" y="263"/>
                      <a:pt x="501" y="327"/>
                      <a:pt x="506" y="389"/>
                    </a:cubicBezTo>
                    <a:cubicBezTo>
                      <a:pt x="515" y="482"/>
                      <a:pt x="514" y="573"/>
                      <a:pt x="514" y="629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4022804" y="571871"/>
                <a:ext cx="241696" cy="20634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32" extrusionOk="0">
                    <a:moveTo>
                      <a:pt x="506" y="389"/>
                    </a:moveTo>
                    <a:cubicBezTo>
                      <a:pt x="477" y="410"/>
                      <a:pt x="446" y="425"/>
                      <a:pt x="418" y="431"/>
                    </a:cubicBezTo>
                    <a:cubicBezTo>
                      <a:pt x="332" y="448"/>
                      <a:pt x="123" y="318"/>
                      <a:pt x="14" y="244"/>
                    </a:cubicBezTo>
                    <a:lnTo>
                      <a:pt x="0" y="3"/>
                    </a:lnTo>
                    <a:lnTo>
                      <a:pt x="501" y="0"/>
                    </a:lnTo>
                    <a:cubicBezTo>
                      <a:pt x="501" y="0"/>
                      <a:pt x="496" y="90"/>
                      <a:pt x="497" y="204"/>
                    </a:cubicBezTo>
                    <a:cubicBezTo>
                      <a:pt x="498" y="263"/>
                      <a:pt x="501" y="327"/>
                      <a:pt x="506" y="389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3951632" y="34507"/>
                <a:ext cx="508230" cy="69308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451" extrusionOk="0">
                    <a:moveTo>
                      <a:pt x="15" y="1075"/>
                    </a:moveTo>
                    <a:cubicBezTo>
                      <a:pt x="15" y="1075"/>
                      <a:pt x="27" y="1110"/>
                      <a:pt x="82" y="1159"/>
                    </a:cubicBezTo>
                    <a:lnTo>
                      <a:pt x="82" y="1159"/>
                    </a:lnTo>
                    <a:cubicBezTo>
                      <a:pt x="93" y="1168"/>
                      <a:pt x="106" y="1179"/>
                      <a:pt x="121" y="1190"/>
                    </a:cubicBezTo>
                    <a:cubicBezTo>
                      <a:pt x="178" y="1231"/>
                      <a:pt x="716" y="1461"/>
                      <a:pt x="798" y="1451"/>
                    </a:cubicBezTo>
                    <a:cubicBezTo>
                      <a:pt x="882" y="1439"/>
                      <a:pt x="959" y="1155"/>
                      <a:pt x="964" y="1125"/>
                    </a:cubicBezTo>
                    <a:cubicBezTo>
                      <a:pt x="990" y="941"/>
                      <a:pt x="1064" y="374"/>
                      <a:pt x="1064" y="374"/>
                    </a:cubicBezTo>
                    <a:cubicBezTo>
                      <a:pt x="859" y="-244"/>
                      <a:pt x="131" y="76"/>
                      <a:pt x="48" y="136"/>
                    </a:cubicBezTo>
                    <a:cubicBezTo>
                      <a:pt x="-35" y="197"/>
                      <a:pt x="15" y="1075"/>
                      <a:pt x="15" y="1075"/>
                    </a:cubicBez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3990800" y="571871"/>
                <a:ext cx="421296" cy="15571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26" extrusionOk="0">
                    <a:moveTo>
                      <a:pt x="0" y="34"/>
                    </a:moveTo>
                    <a:cubicBezTo>
                      <a:pt x="11" y="43"/>
                      <a:pt x="24" y="54"/>
                      <a:pt x="39" y="65"/>
                    </a:cubicBezTo>
                    <a:cubicBezTo>
                      <a:pt x="96" y="106"/>
                      <a:pt x="634" y="336"/>
                      <a:pt x="716" y="326"/>
                    </a:cubicBezTo>
                    <a:cubicBezTo>
                      <a:pt x="800" y="314"/>
                      <a:pt x="877" y="30"/>
                      <a:pt x="882" y="0"/>
                    </a:cubicBezTo>
                    <a:cubicBezTo>
                      <a:pt x="830" y="125"/>
                      <a:pt x="772" y="298"/>
                      <a:pt x="713" y="292"/>
                    </a:cubicBezTo>
                    <a:cubicBezTo>
                      <a:pt x="625" y="284"/>
                      <a:pt x="65" y="68"/>
                      <a:pt x="0" y="34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4340926" y="226525"/>
                <a:ext cx="76426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1" extrusionOk="0">
                    <a:moveTo>
                      <a:pt x="160" y="141"/>
                    </a:moveTo>
                    <a:cubicBezTo>
                      <a:pt x="160" y="141"/>
                      <a:pt x="128" y="-21"/>
                      <a:pt x="55" y="3"/>
                    </a:cubicBezTo>
                    <a:cubicBezTo>
                      <a:pt x="-17" y="26"/>
                      <a:pt x="3" y="42"/>
                      <a:pt x="3" y="42"/>
                    </a:cubicBezTo>
                    <a:lnTo>
                      <a:pt x="160" y="1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5750" rIns="90000" bIns="57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4060061" y="164429"/>
                <a:ext cx="139954" cy="54453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14" extrusionOk="0">
                    <a:moveTo>
                      <a:pt x="0" y="114"/>
                    </a:moveTo>
                    <a:cubicBezTo>
                      <a:pt x="0" y="114"/>
                      <a:pt x="216" y="-62"/>
                      <a:pt x="277" y="24"/>
                    </a:cubicBezTo>
                    <a:cubicBezTo>
                      <a:pt x="312" y="74"/>
                      <a:pt x="277" y="99"/>
                      <a:pt x="277" y="99"/>
                    </a:cubicBezTo>
                    <a:lnTo>
                      <a:pt x="0" y="1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4359554" y="348805"/>
                <a:ext cx="46333" cy="74515"/>
              </a:xfrm>
              <a:custGeom>
                <a:avLst/>
                <a:gdLst/>
                <a:ahLst/>
                <a:cxnLst/>
                <a:rect l="l" t="t" r="r" b="b"/>
                <a:pathLst>
                  <a:path w="97" h="156" extrusionOk="0">
                    <a:moveTo>
                      <a:pt x="97" y="79"/>
                    </a:moveTo>
                    <a:cubicBezTo>
                      <a:pt x="97" y="121"/>
                      <a:pt x="75" y="156"/>
                      <a:pt x="48" y="156"/>
                    </a:cubicBezTo>
                    <a:cubicBezTo>
                      <a:pt x="21" y="156"/>
                      <a:pt x="0" y="121"/>
                      <a:pt x="0" y="79"/>
                    </a:cubicBezTo>
                    <a:cubicBezTo>
                      <a:pt x="0" y="36"/>
                      <a:pt x="21" y="0"/>
                      <a:pt x="48" y="0"/>
                    </a:cubicBezTo>
                    <a:cubicBezTo>
                      <a:pt x="75" y="0"/>
                      <a:pt x="97" y="36"/>
                      <a:pt x="97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4126934" y="302950"/>
                <a:ext cx="58752" cy="94099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97" extrusionOk="0">
                    <a:moveTo>
                      <a:pt x="0" y="99"/>
                    </a:moveTo>
                    <a:cubicBezTo>
                      <a:pt x="0" y="153"/>
                      <a:pt x="28" y="197"/>
                      <a:pt x="61" y="197"/>
                    </a:cubicBezTo>
                    <a:cubicBezTo>
                      <a:pt x="95" y="197"/>
                      <a:pt x="123" y="153"/>
                      <a:pt x="123" y="99"/>
                    </a:cubicBezTo>
                    <a:cubicBezTo>
                      <a:pt x="123" y="44"/>
                      <a:pt x="95" y="0"/>
                      <a:pt x="61" y="0"/>
                    </a:cubicBezTo>
                    <a:cubicBezTo>
                      <a:pt x="28" y="0"/>
                      <a:pt x="0" y="44"/>
                      <a:pt x="0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5900" rIns="90000" bIns="259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4243005" y="445292"/>
                <a:ext cx="67350" cy="4585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96" extrusionOk="0">
                    <a:moveTo>
                      <a:pt x="0" y="0"/>
                    </a:moveTo>
                    <a:cubicBezTo>
                      <a:pt x="37" y="34"/>
                      <a:pt x="92" y="48"/>
                      <a:pt x="141" y="36"/>
                    </a:cubicBezTo>
                    <a:cubicBezTo>
                      <a:pt x="118" y="60"/>
                      <a:pt x="90" y="81"/>
                      <a:pt x="60" y="96"/>
                    </a:cubicBezTo>
                    <a:cubicBezTo>
                      <a:pt x="27" y="76"/>
                      <a:pt x="3" y="39"/>
                      <a:pt x="0" y="0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4268321" y="334475"/>
                <a:ext cx="53976" cy="156672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28" extrusionOk="0">
                    <a:moveTo>
                      <a:pt x="91" y="0"/>
                    </a:moveTo>
                    <a:cubicBezTo>
                      <a:pt x="53" y="87"/>
                      <a:pt x="61" y="193"/>
                      <a:pt x="113" y="273"/>
                    </a:cubicBezTo>
                    <a:cubicBezTo>
                      <a:pt x="85" y="304"/>
                      <a:pt x="43" y="325"/>
                      <a:pt x="0" y="328"/>
                    </a:cubicBezTo>
                    <a:cubicBezTo>
                      <a:pt x="21" y="310"/>
                      <a:pt x="42" y="291"/>
                      <a:pt x="63" y="273"/>
                    </a:cubicBezTo>
                    <a:cubicBezTo>
                      <a:pt x="22" y="187"/>
                      <a:pt x="32" y="75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4165624" y="588589"/>
                <a:ext cx="75948" cy="21017"/>
              </a:xfrm>
              <a:custGeom>
                <a:avLst/>
                <a:gdLst/>
                <a:ahLst/>
                <a:cxnLst/>
                <a:rect l="l" t="t" r="r" b="b"/>
                <a:pathLst>
                  <a:path w="159" h="44" extrusionOk="0">
                    <a:moveTo>
                      <a:pt x="0" y="0"/>
                    </a:moveTo>
                    <a:cubicBezTo>
                      <a:pt x="49" y="25"/>
                      <a:pt x="108" y="27"/>
                      <a:pt x="159" y="5"/>
                    </a:cubicBezTo>
                    <a:cubicBezTo>
                      <a:pt x="141" y="30"/>
                      <a:pt x="117" y="45"/>
                      <a:pt x="86" y="44"/>
                    </a:cubicBezTo>
                    <a:cubicBezTo>
                      <a:pt x="55" y="43"/>
                      <a:pt x="21" y="2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4110693" y="515507"/>
                <a:ext cx="172913" cy="5779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21" extrusionOk="0">
                    <a:moveTo>
                      <a:pt x="0" y="0"/>
                    </a:moveTo>
                    <a:cubicBezTo>
                      <a:pt x="0" y="0"/>
                      <a:pt x="3" y="5"/>
                      <a:pt x="9" y="13"/>
                    </a:cubicBezTo>
                    <a:cubicBezTo>
                      <a:pt x="15" y="21"/>
                      <a:pt x="25" y="32"/>
                      <a:pt x="38" y="45"/>
                    </a:cubicBezTo>
                    <a:cubicBezTo>
                      <a:pt x="65" y="69"/>
                      <a:pt x="109" y="99"/>
                      <a:pt x="164" y="113"/>
                    </a:cubicBezTo>
                    <a:cubicBezTo>
                      <a:pt x="219" y="126"/>
                      <a:pt x="272" y="122"/>
                      <a:pt x="307" y="112"/>
                    </a:cubicBezTo>
                    <a:cubicBezTo>
                      <a:pt x="325" y="107"/>
                      <a:pt x="338" y="102"/>
                      <a:pt x="348" y="97"/>
                    </a:cubicBezTo>
                    <a:cubicBezTo>
                      <a:pt x="357" y="93"/>
                      <a:pt x="362" y="91"/>
                      <a:pt x="362" y="91"/>
                    </a:cubicBezTo>
                    <a:cubicBezTo>
                      <a:pt x="362" y="91"/>
                      <a:pt x="356" y="92"/>
                      <a:pt x="346" y="93"/>
                    </a:cubicBezTo>
                    <a:cubicBezTo>
                      <a:pt x="337" y="96"/>
                      <a:pt x="322" y="97"/>
                      <a:pt x="305" y="99"/>
                    </a:cubicBezTo>
                    <a:cubicBezTo>
                      <a:pt x="270" y="102"/>
                      <a:pt x="222" y="100"/>
                      <a:pt x="170" y="87"/>
                    </a:cubicBezTo>
                    <a:cubicBezTo>
                      <a:pt x="119" y="74"/>
                      <a:pt x="76" y="53"/>
                      <a:pt x="46" y="34"/>
                    </a:cubicBezTo>
                    <a:cubicBezTo>
                      <a:pt x="32" y="25"/>
                      <a:pt x="20" y="16"/>
                      <a:pt x="12" y="9"/>
                    </a:cubicBezTo>
                    <a:cubicBezTo>
                      <a:pt x="5" y="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3862310" y="330654"/>
                <a:ext cx="134222" cy="22784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77" extrusionOk="0">
                    <a:moveTo>
                      <a:pt x="281" y="477"/>
                    </a:moveTo>
                    <a:cubicBezTo>
                      <a:pt x="170" y="468"/>
                      <a:pt x="89" y="403"/>
                      <a:pt x="46" y="348"/>
                    </a:cubicBezTo>
                    <a:cubicBezTo>
                      <a:pt x="36" y="335"/>
                      <a:pt x="29" y="323"/>
                      <a:pt x="23" y="313"/>
                    </a:cubicBezTo>
                    <a:cubicBezTo>
                      <a:pt x="-8" y="255"/>
                      <a:pt x="-18" y="57"/>
                      <a:pt x="64" y="10"/>
                    </a:cubicBezTo>
                    <a:cubicBezTo>
                      <a:pt x="121" y="-22"/>
                      <a:pt x="162" y="25"/>
                      <a:pt x="182" y="56"/>
                    </a:cubicBezTo>
                    <a:lnTo>
                      <a:pt x="182" y="56"/>
                    </a:lnTo>
                    <a:cubicBezTo>
                      <a:pt x="191" y="70"/>
                      <a:pt x="195" y="80"/>
                      <a:pt x="195" y="80"/>
                    </a:cubicBezTo>
                    <a:lnTo>
                      <a:pt x="281" y="477"/>
                    </a:ln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3868997" y="339252"/>
                <a:ext cx="127535" cy="21924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59" extrusionOk="0">
                    <a:moveTo>
                      <a:pt x="267" y="459"/>
                    </a:moveTo>
                    <a:cubicBezTo>
                      <a:pt x="156" y="450"/>
                      <a:pt x="75" y="385"/>
                      <a:pt x="32" y="330"/>
                    </a:cubicBezTo>
                    <a:cubicBezTo>
                      <a:pt x="29" y="324"/>
                      <a:pt x="26" y="319"/>
                      <a:pt x="22" y="314"/>
                    </a:cubicBezTo>
                    <a:cubicBezTo>
                      <a:pt x="-9" y="256"/>
                      <a:pt x="-18" y="57"/>
                      <a:pt x="63" y="11"/>
                    </a:cubicBezTo>
                    <a:cubicBezTo>
                      <a:pt x="110" y="-15"/>
                      <a:pt x="146" y="11"/>
                      <a:pt x="168" y="38"/>
                    </a:cubicBezTo>
                    <a:lnTo>
                      <a:pt x="168" y="38"/>
                    </a:lnTo>
                    <a:cubicBezTo>
                      <a:pt x="177" y="52"/>
                      <a:pt x="181" y="62"/>
                      <a:pt x="181" y="62"/>
                    </a:cubicBezTo>
                    <a:lnTo>
                      <a:pt x="267" y="459"/>
                    </a:lnTo>
                    <a:close/>
                  </a:path>
                </a:pathLst>
              </a:custGeom>
              <a:solidFill>
                <a:srgbClr val="CC725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3879505" y="394182"/>
                <a:ext cx="75948" cy="118459"/>
              </a:xfrm>
              <a:custGeom>
                <a:avLst/>
                <a:gdLst/>
                <a:ahLst/>
                <a:cxnLst/>
                <a:rect l="l" t="t" r="r" b="b"/>
                <a:pathLst>
                  <a:path w="159" h="248" extrusionOk="0">
                    <a:moveTo>
                      <a:pt x="2" y="35"/>
                    </a:moveTo>
                    <a:cubicBezTo>
                      <a:pt x="-2" y="51"/>
                      <a:pt x="0" y="68"/>
                      <a:pt x="6" y="84"/>
                    </a:cubicBezTo>
                    <a:cubicBezTo>
                      <a:pt x="28" y="150"/>
                      <a:pt x="95" y="201"/>
                      <a:pt x="159" y="248"/>
                    </a:cubicBezTo>
                    <a:cubicBezTo>
                      <a:pt x="139" y="216"/>
                      <a:pt x="132" y="180"/>
                      <a:pt x="136" y="144"/>
                    </a:cubicBezTo>
                    <a:cubicBezTo>
                      <a:pt x="137" y="132"/>
                      <a:pt x="140" y="119"/>
                      <a:pt x="140" y="107"/>
                    </a:cubicBezTo>
                    <a:cubicBezTo>
                      <a:pt x="141" y="57"/>
                      <a:pt x="26" y="-59"/>
                      <a:pt x="2" y="35"/>
                    </a:cubicBezTo>
                    <a:close/>
                  </a:path>
                </a:pathLst>
              </a:custGeom>
              <a:solidFill>
                <a:srgbClr val="A04F39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3888103" y="393705"/>
                <a:ext cx="82635" cy="12801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68" extrusionOk="0">
                    <a:moveTo>
                      <a:pt x="173" y="268"/>
                    </a:moveTo>
                    <a:cubicBezTo>
                      <a:pt x="173" y="268"/>
                      <a:pt x="171" y="268"/>
                      <a:pt x="169" y="266"/>
                    </a:cubicBezTo>
                    <a:cubicBezTo>
                      <a:pt x="166" y="265"/>
                      <a:pt x="163" y="263"/>
                      <a:pt x="158" y="260"/>
                    </a:cubicBezTo>
                    <a:cubicBezTo>
                      <a:pt x="150" y="254"/>
                      <a:pt x="138" y="245"/>
                      <a:pt x="127" y="232"/>
                    </a:cubicBezTo>
                    <a:cubicBezTo>
                      <a:pt x="116" y="218"/>
                      <a:pt x="106" y="200"/>
                      <a:pt x="101" y="179"/>
                    </a:cubicBezTo>
                    <a:cubicBezTo>
                      <a:pt x="97" y="157"/>
                      <a:pt x="98" y="133"/>
                      <a:pt x="109" y="109"/>
                    </a:cubicBezTo>
                    <a:cubicBezTo>
                      <a:pt x="110" y="105"/>
                      <a:pt x="112" y="103"/>
                      <a:pt x="114" y="100"/>
                    </a:cubicBezTo>
                    <a:lnTo>
                      <a:pt x="115" y="98"/>
                    </a:lnTo>
                    <a:cubicBezTo>
                      <a:pt x="115" y="97"/>
                      <a:pt x="115" y="97"/>
                      <a:pt x="115" y="97"/>
                    </a:cubicBezTo>
                    <a:lnTo>
                      <a:pt x="115" y="97"/>
                    </a:lnTo>
                    <a:lnTo>
                      <a:pt x="115" y="97"/>
                    </a:lnTo>
                    <a:lnTo>
                      <a:pt x="115" y="97"/>
                    </a:lnTo>
                    <a:cubicBezTo>
                      <a:pt x="115" y="97"/>
                      <a:pt x="115" y="98"/>
                      <a:pt x="115" y="97"/>
                    </a:cubicBezTo>
                    <a:lnTo>
                      <a:pt x="114" y="95"/>
                    </a:lnTo>
                    <a:lnTo>
                      <a:pt x="112" y="92"/>
                    </a:lnTo>
                    <a:cubicBezTo>
                      <a:pt x="110" y="89"/>
                      <a:pt x="109" y="86"/>
                      <a:pt x="108" y="84"/>
                    </a:cubicBezTo>
                    <a:cubicBezTo>
                      <a:pt x="102" y="74"/>
                      <a:pt x="95" y="65"/>
                      <a:pt x="88" y="57"/>
                    </a:cubicBezTo>
                    <a:cubicBezTo>
                      <a:pt x="82" y="48"/>
                      <a:pt x="75" y="40"/>
                      <a:pt x="68" y="33"/>
                    </a:cubicBezTo>
                    <a:cubicBezTo>
                      <a:pt x="61" y="26"/>
                      <a:pt x="54" y="19"/>
                      <a:pt x="48" y="14"/>
                    </a:cubicBezTo>
                    <a:cubicBezTo>
                      <a:pt x="41" y="10"/>
                      <a:pt x="34" y="6"/>
                      <a:pt x="27" y="5"/>
                    </a:cubicBezTo>
                    <a:cubicBezTo>
                      <a:pt x="20" y="4"/>
                      <a:pt x="14" y="6"/>
                      <a:pt x="10" y="8"/>
                    </a:cubicBezTo>
                    <a:cubicBezTo>
                      <a:pt x="5" y="10"/>
                      <a:pt x="2" y="13"/>
                      <a:pt x="2" y="15"/>
                    </a:cubicBezTo>
                    <a:cubicBezTo>
                      <a:pt x="1" y="17"/>
                      <a:pt x="1" y="18"/>
                      <a:pt x="1" y="18"/>
                    </a:cubicBezTo>
                    <a:cubicBezTo>
                      <a:pt x="1" y="18"/>
                      <a:pt x="0" y="18"/>
                      <a:pt x="1" y="15"/>
                    </a:cubicBezTo>
                    <a:cubicBezTo>
                      <a:pt x="1" y="13"/>
                      <a:pt x="3" y="9"/>
                      <a:pt x="7" y="6"/>
                    </a:cubicBezTo>
                    <a:cubicBezTo>
                      <a:pt x="12" y="3"/>
                      <a:pt x="18" y="0"/>
                      <a:pt x="27" y="0"/>
                    </a:cubicBezTo>
                    <a:cubicBezTo>
                      <a:pt x="36" y="-1"/>
                      <a:pt x="46" y="2"/>
                      <a:pt x="55" y="7"/>
                    </a:cubicBezTo>
                    <a:cubicBezTo>
                      <a:pt x="63" y="12"/>
                      <a:pt x="71" y="18"/>
                      <a:pt x="80" y="25"/>
                    </a:cubicBezTo>
                    <a:cubicBezTo>
                      <a:pt x="88" y="32"/>
                      <a:pt x="96" y="40"/>
                      <a:pt x="104" y="48"/>
                    </a:cubicBezTo>
                    <a:cubicBezTo>
                      <a:pt x="112" y="57"/>
                      <a:pt x="120" y="66"/>
                      <a:pt x="127" y="76"/>
                    </a:cubicBezTo>
                    <a:cubicBezTo>
                      <a:pt x="129" y="79"/>
                      <a:pt x="130" y="81"/>
                      <a:pt x="132" y="84"/>
                    </a:cubicBezTo>
                    <a:lnTo>
                      <a:pt x="134" y="88"/>
                    </a:lnTo>
                    <a:lnTo>
                      <a:pt x="138" y="94"/>
                    </a:lnTo>
                    <a:lnTo>
                      <a:pt x="140" y="97"/>
                    </a:lnTo>
                    <a:cubicBezTo>
                      <a:pt x="139" y="99"/>
                      <a:pt x="138" y="100"/>
                      <a:pt x="138" y="101"/>
                    </a:cubicBezTo>
                    <a:lnTo>
                      <a:pt x="134" y="107"/>
                    </a:lnTo>
                    <a:cubicBezTo>
                      <a:pt x="133" y="110"/>
                      <a:pt x="131" y="112"/>
                      <a:pt x="130" y="115"/>
                    </a:cubicBezTo>
                    <a:cubicBezTo>
                      <a:pt x="121" y="136"/>
                      <a:pt x="118" y="157"/>
                      <a:pt x="120" y="177"/>
                    </a:cubicBezTo>
                    <a:cubicBezTo>
                      <a:pt x="122" y="197"/>
                      <a:pt x="129" y="214"/>
                      <a:pt x="137" y="228"/>
                    </a:cubicBezTo>
                    <a:cubicBezTo>
                      <a:pt x="145" y="241"/>
                      <a:pt x="154" y="252"/>
                      <a:pt x="161" y="258"/>
                    </a:cubicBezTo>
                    <a:cubicBezTo>
                      <a:pt x="165" y="262"/>
                      <a:pt x="168" y="264"/>
                      <a:pt x="169" y="266"/>
                    </a:cubicBezTo>
                    <a:cubicBezTo>
                      <a:pt x="171" y="268"/>
                      <a:pt x="173" y="268"/>
                      <a:pt x="173" y="2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3816932" y="-92550"/>
                <a:ext cx="696906" cy="482912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11" extrusionOk="0">
                    <a:moveTo>
                      <a:pt x="1367" y="478"/>
                    </a:moveTo>
                    <a:cubicBezTo>
                      <a:pt x="1394" y="556"/>
                      <a:pt x="1395" y="643"/>
                      <a:pt x="1368" y="722"/>
                    </a:cubicBezTo>
                    <a:cubicBezTo>
                      <a:pt x="1103" y="563"/>
                      <a:pt x="801" y="466"/>
                      <a:pt x="494" y="438"/>
                    </a:cubicBezTo>
                    <a:lnTo>
                      <a:pt x="494" y="534"/>
                    </a:lnTo>
                    <a:lnTo>
                      <a:pt x="333" y="680"/>
                    </a:lnTo>
                    <a:lnTo>
                      <a:pt x="300" y="1011"/>
                    </a:lnTo>
                    <a:lnTo>
                      <a:pt x="159" y="896"/>
                    </a:lnTo>
                    <a:cubicBezTo>
                      <a:pt x="156" y="901"/>
                      <a:pt x="139" y="910"/>
                      <a:pt x="137" y="915"/>
                    </a:cubicBezTo>
                    <a:cubicBezTo>
                      <a:pt x="110" y="871"/>
                      <a:pt x="34" y="709"/>
                      <a:pt x="9" y="578"/>
                    </a:cubicBezTo>
                    <a:cubicBezTo>
                      <a:pt x="-1" y="527"/>
                      <a:pt x="-3" y="482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103" y="63"/>
                      <a:pt x="1117" y="70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3816932" y="-92550"/>
                <a:ext cx="696906" cy="27608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578" extrusionOk="0">
                    <a:moveTo>
                      <a:pt x="1367" y="478"/>
                    </a:moveTo>
                    <a:cubicBezTo>
                      <a:pt x="1266" y="404"/>
                      <a:pt x="1144" y="362"/>
                      <a:pt x="1019" y="359"/>
                    </a:cubicBezTo>
                    <a:lnTo>
                      <a:pt x="1081" y="470"/>
                    </a:lnTo>
                    <a:cubicBezTo>
                      <a:pt x="977" y="384"/>
                      <a:pt x="851" y="326"/>
                      <a:pt x="718" y="302"/>
                    </a:cubicBezTo>
                    <a:cubicBezTo>
                      <a:pt x="735" y="331"/>
                      <a:pt x="752" y="361"/>
                      <a:pt x="769" y="390"/>
                    </a:cubicBezTo>
                    <a:cubicBezTo>
                      <a:pt x="641" y="384"/>
                      <a:pt x="515" y="359"/>
                      <a:pt x="395" y="317"/>
                    </a:cubicBezTo>
                    <a:cubicBezTo>
                      <a:pt x="395" y="420"/>
                      <a:pt x="326" y="520"/>
                      <a:pt x="228" y="554"/>
                    </a:cubicBezTo>
                    <a:cubicBezTo>
                      <a:pt x="234" y="526"/>
                      <a:pt x="240" y="498"/>
                      <a:pt x="246" y="469"/>
                    </a:cubicBezTo>
                    <a:cubicBezTo>
                      <a:pt x="213" y="498"/>
                      <a:pt x="128" y="569"/>
                      <a:pt x="9" y="578"/>
                    </a:cubicBezTo>
                    <a:cubicBezTo>
                      <a:pt x="-1" y="529"/>
                      <a:pt x="-3" y="484"/>
                      <a:pt x="6" y="451"/>
                    </a:cubicBezTo>
                    <a:cubicBezTo>
                      <a:pt x="6" y="450"/>
                      <a:pt x="7" y="449"/>
                      <a:pt x="7" y="448"/>
                    </a:cubicBezTo>
                    <a:cubicBezTo>
                      <a:pt x="45" y="327"/>
                      <a:pt x="127" y="306"/>
                      <a:pt x="131" y="303"/>
                    </a:cubicBezTo>
                    <a:cubicBezTo>
                      <a:pt x="167" y="277"/>
                      <a:pt x="215" y="264"/>
                      <a:pt x="257" y="277"/>
                    </a:cubicBezTo>
                    <a:cubicBezTo>
                      <a:pt x="325" y="155"/>
                      <a:pt x="455" y="67"/>
                      <a:pt x="593" y="28"/>
                    </a:cubicBezTo>
                    <a:cubicBezTo>
                      <a:pt x="754" y="-17"/>
                      <a:pt x="932" y="-7"/>
                      <a:pt x="1088" y="57"/>
                    </a:cubicBezTo>
                    <a:cubicBezTo>
                      <a:pt x="1099" y="61"/>
                      <a:pt x="1109" y="66"/>
                      <a:pt x="1119" y="71"/>
                    </a:cubicBezTo>
                    <a:cubicBezTo>
                      <a:pt x="1124" y="73"/>
                      <a:pt x="1128" y="75"/>
                      <a:pt x="1132" y="77"/>
                    </a:cubicBezTo>
                    <a:cubicBezTo>
                      <a:pt x="1143" y="82"/>
                      <a:pt x="1154" y="88"/>
                      <a:pt x="1165" y="94"/>
                    </a:cubicBezTo>
                    <a:cubicBezTo>
                      <a:pt x="1178" y="101"/>
                      <a:pt x="1190" y="108"/>
                      <a:pt x="1203" y="116"/>
                    </a:cubicBezTo>
                    <a:cubicBezTo>
                      <a:pt x="1215" y="124"/>
                      <a:pt x="1226" y="132"/>
                      <a:pt x="1238" y="140"/>
                    </a:cubicBezTo>
                    <a:cubicBezTo>
                      <a:pt x="1249" y="148"/>
                      <a:pt x="1260" y="157"/>
                      <a:pt x="1271" y="165"/>
                    </a:cubicBezTo>
                    <a:cubicBezTo>
                      <a:pt x="1281" y="174"/>
                      <a:pt x="1291" y="182"/>
                      <a:pt x="1301" y="191"/>
                    </a:cubicBezTo>
                    <a:cubicBezTo>
                      <a:pt x="1311" y="199"/>
                      <a:pt x="1319" y="207"/>
                      <a:pt x="1327" y="215"/>
                    </a:cubicBezTo>
                    <a:cubicBezTo>
                      <a:pt x="1334" y="221"/>
                      <a:pt x="1339" y="227"/>
                      <a:pt x="1345" y="232"/>
                    </a:cubicBezTo>
                    <a:cubicBezTo>
                      <a:pt x="1368" y="256"/>
                      <a:pt x="1390" y="282"/>
                      <a:pt x="1410" y="309"/>
                    </a:cubicBezTo>
                    <a:cubicBezTo>
                      <a:pt x="1413" y="315"/>
                      <a:pt x="1417" y="320"/>
                      <a:pt x="1421" y="326"/>
                    </a:cubicBezTo>
                    <a:cubicBezTo>
                      <a:pt x="1427" y="334"/>
                      <a:pt x="1432" y="342"/>
                      <a:pt x="1438" y="350"/>
                    </a:cubicBezTo>
                    <a:lnTo>
                      <a:pt x="1438" y="350"/>
                    </a:lnTo>
                    <a:cubicBezTo>
                      <a:pt x="1445" y="362"/>
                      <a:pt x="1452" y="374"/>
                      <a:pt x="1459" y="386"/>
                    </a:cubicBezTo>
                    <a:cubicBezTo>
                      <a:pt x="1413" y="386"/>
                      <a:pt x="1367" y="385"/>
                      <a:pt x="1321" y="384"/>
                    </a:cubicBezTo>
                    <a:cubicBezTo>
                      <a:pt x="1341" y="413"/>
                      <a:pt x="1356" y="444"/>
                      <a:pt x="1367" y="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3819798" y="-92550"/>
                <a:ext cx="588477" cy="215424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451" extrusionOk="0">
                    <a:moveTo>
                      <a:pt x="1064" y="140"/>
                    </a:moveTo>
                    <a:cubicBezTo>
                      <a:pt x="1086" y="170"/>
                      <a:pt x="1108" y="199"/>
                      <a:pt x="1130" y="229"/>
                    </a:cubicBezTo>
                    <a:cubicBezTo>
                      <a:pt x="1041" y="167"/>
                      <a:pt x="938" y="125"/>
                      <a:pt x="831" y="106"/>
                    </a:cubicBezTo>
                    <a:cubicBezTo>
                      <a:pt x="843" y="143"/>
                      <a:pt x="856" y="179"/>
                      <a:pt x="868" y="215"/>
                    </a:cubicBezTo>
                    <a:cubicBezTo>
                      <a:pt x="754" y="172"/>
                      <a:pt x="629" y="156"/>
                      <a:pt x="507" y="169"/>
                    </a:cubicBezTo>
                    <a:cubicBezTo>
                      <a:pt x="524" y="202"/>
                      <a:pt x="541" y="235"/>
                      <a:pt x="559" y="268"/>
                    </a:cubicBezTo>
                    <a:cubicBezTo>
                      <a:pt x="489" y="266"/>
                      <a:pt x="419" y="262"/>
                      <a:pt x="349" y="259"/>
                    </a:cubicBezTo>
                    <a:cubicBezTo>
                      <a:pt x="306" y="305"/>
                      <a:pt x="262" y="352"/>
                      <a:pt x="219" y="398"/>
                    </a:cubicBezTo>
                    <a:cubicBezTo>
                      <a:pt x="217" y="377"/>
                      <a:pt x="214" y="357"/>
                      <a:pt x="212" y="336"/>
                    </a:cubicBezTo>
                    <a:cubicBezTo>
                      <a:pt x="186" y="348"/>
                      <a:pt x="60" y="426"/>
                      <a:pt x="0" y="451"/>
                    </a:cubicBezTo>
                    <a:cubicBezTo>
                      <a:pt x="0" y="450"/>
                      <a:pt x="1" y="449"/>
                      <a:pt x="1" y="448"/>
                    </a:cubicBezTo>
                    <a:cubicBezTo>
                      <a:pt x="39" y="327"/>
                      <a:pt x="121" y="306"/>
                      <a:pt x="125" y="303"/>
                    </a:cubicBezTo>
                    <a:cubicBezTo>
                      <a:pt x="161" y="277"/>
                      <a:pt x="209" y="264"/>
                      <a:pt x="251" y="277"/>
                    </a:cubicBezTo>
                    <a:cubicBezTo>
                      <a:pt x="319" y="155"/>
                      <a:pt x="449" y="67"/>
                      <a:pt x="587" y="28"/>
                    </a:cubicBezTo>
                    <a:cubicBezTo>
                      <a:pt x="748" y="-17"/>
                      <a:pt x="926" y="-7"/>
                      <a:pt x="1082" y="57"/>
                    </a:cubicBezTo>
                    <a:cubicBezTo>
                      <a:pt x="1093" y="61"/>
                      <a:pt x="1103" y="66"/>
                      <a:pt x="1113" y="71"/>
                    </a:cubicBezTo>
                    <a:cubicBezTo>
                      <a:pt x="1118" y="73"/>
                      <a:pt x="1122" y="75"/>
                      <a:pt x="1126" y="77"/>
                    </a:cubicBezTo>
                    <a:cubicBezTo>
                      <a:pt x="1137" y="82"/>
                      <a:pt x="1148" y="88"/>
                      <a:pt x="1159" y="94"/>
                    </a:cubicBezTo>
                    <a:cubicBezTo>
                      <a:pt x="1172" y="101"/>
                      <a:pt x="1184" y="108"/>
                      <a:pt x="1197" y="116"/>
                    </a:cubicBezTo>
                    <a:cubicBezTo>
                      <a:pt x="1209" y="124"/>
                      <a:pt x="1220" y="132"/>
                      <a:pt x="1232" y="140"/>
                    </a:cubicBezTo>
                    <a:cubicBezTo>
                      <a:pt x="1176" y="134"/>
                      <a:pt x="1120" y="134"/>
                      <a:pt x="1064" y="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8"/>
            <p:cNvSpPr/>
            <p:nvPr/>
          </p:nvSpPr>
          <p:spPr>
            <a:xfrm>
              <a:off x="5870613" y="142163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5599013" y="169050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5834388" y="1900525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"/>
            <p:cNvSpPr/>
            <p:nvPr/>
          </p:nvSpPr>
          <p:spPr>
            <a:xfrm rot="10800000">
              <a:off x="7475713" y="303204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"/>
            <p:cNvSpPr/>
            <p:nvPr/>
          </p:nvSpPr>
          <p:spPr>
            <a:xfrm rot="10800000">
              <a:off x="7822255" y="2905157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"/>
            <p:cNvSpPr/>
            <p:nvPr/>
          </p:nvSpPr>
          <p:spPr>
            <a:xfrm rot="10800000">
              <a:off x="7620762" y="27462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"/>
            <p:cNvSpPr/>
            <p:nvPr/>
          </p:nvSpPr>
          <p:spPr>
            <a:xfrm rot="10800000">
              <a:off x="7643663" y="1389281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"/>
            <p:cNvSpPr/>
            <p:nvPr/>
          </p:nvSpPr>
          <p:spPr>
            <a:xfrm rot="10800000">
              <a:off x="6162387" y="2997609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099363" y="100303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5996613" y="96165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"/>
            <p:cNvSpPr/>
            <p:nvPr/>
          </p:nvSpPr>
          <p:spPr>
            <a:xfrm rot="10800000">
              <a:off x="7811062" y="204093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hasa 5">
            <a:hlinkClick r:id="" action="ppaction://media"/>
            <a:extLst>
              <a:ext uri="{FF2B5EF4-FFF2-40B4-BE49-F238E27FC236}">
                <a16:creationId xmlns:a16="http://schemas.microsoft.com/office/drawing/2014/main" id="{DC9428B6-A1A6-2764-8EE1-44AC433A8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5688" y="1715046"/>
            <a:ext cx="1048775" cy="10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"/>
          <p:cNvSpPr txBox="1">
            <a:spLocks noGrp="1"/>
          </p:cNvSpPr>
          <p:nvPr>
            <p:ph type="title"/>
          </p:nvPr>
        </p:nvSpPr>
        <p:spPr>
          <a:xfrm>
            <a:off x="4435000" y="1083025"/>
            <a:ext cx="401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943" name="Google Shape;943;p5"/>
          <p:cNvSpPr/>
          <p:nvPr/>
        </p:nvSpPr>
        <p:spPr>
          <a:xfrm>
            <a:off x="-296100" y="1083025"/>
            <a:ext cx="4381648" cy="4060476"/>
          </a:xfrm>
          <a:custGeom>
            <a:avLst/>
            <a:gdLst/>
            <a:ahLst/>
            <a:cxnLst/>
            <a:rect l="l" t="t" r="r" b="b"/>
            <a:pathLst>
              <a:path w="3915" h="3628" extrusionOk="0">
                <a:moveTo>
                  <a:pt x="3353" y="3628"/>
                </a:moveTo>
                <a:cubicBezTo>
                  <a:pt x="3701" y="3243"/>
                  <a:pt x="3915" y="2715"/>
                  <a:pt x="3915" y="2132"/>
                </a:cubicBezTo>
                <a:cubicBezTo>
                  <a:pt x="3915" y="955"/>
                  <a:pt x="3039" y="0"/>
                  <a:pt x="1958" y="0"/>
                </a:cubicBezTo>
                <a:cubicBezTo>
                  <a:pt x="876" y="0"/>
                  <a:pt x="0" y="955"/>
                  <a:pt x="0" y="2132"/>
                </a:cubicBezTo>
                <a:cubicBezTo>
                  <a:pt x="0" y="2715"/>
                  <a:pt x="215" y="3243"/>
                  <a:pt x="563" y="3628"/>
                </a:cubicBezTo>
                <a:lnTo>
                  <a:pt x="3353" y="362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5"/>
          <p:cNvGrpSpPr/>
          <p:nvPr/>
        </p:nvGrpSpPr>
        <p:grpSpPr>
          <a:xfrm>
            <a:off x="524850" y="682204"/>
            <a:ext cx="3214906" cy="6655175"/>
            <a:chOff x="524850" y="682204"/>
            <a:chExt cx="3214906" cy="6655175"/>
          </a:xfrm>
        </p:grpSpPr>
        <p:grpSp>
          <p:nvGrpSpPr>
            <p:cNvPr id="945" name="Google Shape;945;p5"/>
            <p:cNvGrpSpPr/>
            <p:nvPr/>
          </p:nvGrpSpPr>
          <p:grpSpPr>
            <a:xfrm>
              <a:off x="730743" y="682204"/>
              <a:ext cx="3009013" cy="6655175"/>
              <a:chOff x="1166300" y="-209250"/>
              <a:chExt cx="2325537" cy="5143500"/>
            </a:xfrm>
          </p:grpSpPr>
          <p:sp>
            <p:nvSpPr>
              <p:cNvPr id="946" name="Google Shape;946;p5"/>
              <p:cNvSpPr/>
              <p:nvPr/>
            </p:nvSpPr>
            <p:spPr>
              <a:xfrm>
                <a:off x="1764342" y="2728423"/>
                <a:ext cx="464783" cy="184667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3409" extrusionOk="0">
                    <a:moveTo>
                      <a:pt x="692" y="11"/>
                    </a:moveTo>
                    <a:cubicBezTo>
                      <a:pt x="686" y="342"/>
                      <a:pt x="678" y="627"/>
                      <a:pt x="672" y="661"/>
                    </a:cubicBezTo>
                    <a:cubicBezTo>
                      <a:pt x="672" y="661"/>
                      <a:pt x="812" y="1072"/>
                      <a:pt x="854" y="1289"/>
                    </a:cubicBezTo>
                    <a:cubicBezTo>
                      <a:pt x="884" y="1447"/>
                      <a:pt x="727" y="3409"/>
                      <a:pt x="727" y="3409"/>
                    </a:cubicBezTo>
                    <a:lnTo>
                      <a:pt x="326" y="3409"/>
                    </a:lnTo>
                    <a:cubicBezTo>
                      <a:pt x="326" y="3409"/>
                      <a:pt x="189" y="983"/>
                      <a:pt x="136" y="831"/>
                    </a:cubicBezTo>
                    <a:cubicBezTo>
                      <a:pt x="111" y="760"/>
                      <a:pt x="52" y="405"/>
                      <a:pt x="0" y="0"/>
                    </a:cubicBezTo>
                    <a:cubicBezTo>
                      <a:pt x="229" y="20"/>
                      <a:pt x="461" y="22"/>
                      <a:pt x="692" y="11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"/>
              <p:cNvSpPr/>
              <p:nvPr/>
            </p:nvSpPr>
            <p:spPr>
              <a:xfrm>
                <a:off x="2064988" y="2734381"/>
                <a:ext cx="164137" cy="1840714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398" extrusionOk="0">
                    <a:moveTo>
                      <a:pt x="117" y="650"/>
                    </a:moveTo>
                    <a:cubicBezTo>
                      <a:pt x="117" y="650"/>
                      <a:pt x="257" y="1061"/>
                      <a:pt x="299" y="1278"/>
                    </a:cubicBezTo>
                    <a:cubicBezTo>
                      <a:pt x="329" y="1436"/>
                      <a:pt x="172" y="3398"/>
                      <a:pt x="172" y="3398"/>
                    </a:cubicBezTo>
                    <a:lnTo>
                      <a:pt x="83" y="3398"/>
                    </a:lnTo>
                    <a:lnTo>
                      <a:pt x="202" y="1391"/>
                    </a:lnTo>
                    <a:lnTo>
                      <a:pt x="0" y="605"/>
                    </a:lnTo>
                    <a:lnTo>
                      <a:pt x="5" y="5"/>
                    </a:lnTo>
                    <a:cubicBezTo>
                      <a:pt x="49" y="3"/>
                      <a:pt x="93" y="2"/>
                      <a:pt x="137" y="0"/>
                    </a:cubicBezTo>
                    <a:cubicBezTo>
                      <a:pt x="131" y="331"/>
                      <a:pt x="123" y="616"/>
                      <a:pt x="117" y="650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"/>
              <p:cNvSpPr/>
              <p:nvPr/>
            </p:nvSpPr>
            <p:spPr>
              <a:xfrm>
                <a:off x="1863474" y="3055613"/>
                <a:ext cx="155469" cy="238892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41" extrusionOk="0">
                    <a:moveTo>
                      <a:pt x="260" y="358"/>
                    </a:moveTo>
                    <a:cubicBezTo>
                      <a:pt x="247" y="390"/>
                      <a:pt x="229" y="425"/>
                      <a:pt x="196" y="437"/>
                    </a:cubicBezTo>
                    <a:cubicBezTo>
                      <a:pt x="169" y="447"/>
                      <a:pt x="137" y="437"/>
                      <a:pt x="114" y="420"/>
                    </a:cubicBezTo>
                    <a:cubicBezTo>
                      <a:pt x="91" y="403"/>
                      <a:pt x="75" y="378"/>
                      <a:pt x="60" y="353"/>
                    </a:cubicBezTo>
                    <a:cubicBezTo>
                      <a:pt x="33" y="307"/>
                      <a:pt x="10" y="258"/>
                      <a:pt x="2" y="205"/>
                    </a:cubicBezTo>
                    <a:cubicBezTo>
                      <a:pt x="-13" y="98"/>
                      <a:pt x="69" y="-41"/>
                      <a:pt x="191" y="12"/>
                    </a:cubicBezTo>
                    <a:cubicBezTo>
                      <a:pt x="315" y="66"/>
                      <a:pt x="296" y="256"/>
                      <a:pt x="260" y="358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"/>
              <p:cNvSpPr/>
              <p:nvPr/>
            </p:nvSpPr>
            <p:spPr>
              <a:xfrm>
                <a:off x="2318505" y="2667210"/>
                <a:ext cx="601834" cy="18022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3327" extrusionOk="0">
                    <a:moveTo>
                      <a:pt x="677" y="672"/>
                    </a:moveTo>
                    <a:cubicBezTo>
                      <a:pt x="677" y="672"/>
                      <a:pt x="991" y="1277"/>
                      <a:pt x="1010" y="1521"/>
                    </a:cubicBezTo>
                    <a:cubicBezTo>
                      <a:pt x="1020" y="1648"/>
                      <a:pt x="1111" y="3327"/>
                      <a:pt x="1111" y="3327"/>
                    </a:cubicBezTo>
                    <a:lnTo>
                      <a:pt x="718" y="3327"/>
                    </a:lnTo>
                    <a:cubicBezTo>
                      <a:pt x="718" y="3327"/>
                      <a:pt x="322" y="1266"/>
                      <a:pt x="224" y="1054"/>
                    </a:cubicBezTo>
                    <a:cubicBezTo>
                      <a:pt x="179" y="958"/>
                      <a:pt x="88" y="535"/>
                      <a:pt x="0" y="99"/>
                    </a:cubicBezTo>
                    <a:cubicBezTo>
                      <a:pt x="230" y="76"/>
                      <a:pt x="458" y="42"/>
                      <a:pt x="682" y="0"/>
                    </a:cubicBezTo>
                    <a:cubicBezTo>
                      <a:pt x="680" y="366"/>
                      <a:pt x="677" y="672"/>
                      <a:pt x="677" y="672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"/>
              <p:cNvSpPr/>
              <p:nvPr/>
            </p:nvSpPr>
            <p:spPr>
              <a:xfrm>
                <a:off x="2598025" y="2667210"/>
                <a:ext cx="322314" cy="180225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3327" extrusionOk="0">
                    <a:moveTo>
                      <a:pt x="161" y="672"/>
                    </a:moveTo>
                    <a:cubicBezTo>
                      <a:pt x="161" y="672"/>
                      <a:pt x="475" y="1277"/>
                      <a:pt x="494" y="1521"/>
                    </a:cubicBezTo>
                    <a:cubicBezTo>
                      <a:pt x="504" y="1648"/>
                      <a:pt x="595" y="3327"/>
                      <a:pt x="595" y="3327"/>
                    </a:cubicBezTo>
                    <a:lnTo>
                      <a:pt x="531" y="3327"/>
                    </a:lnTo>
                    <a:cubicBezTo>
                      <a:pt x="507" y="2902"/>
                      <a:pt x="413" y="1520"/>
                      <a:pt x="385" y="1492"/>
                    </a:cubicBezTo>
                    <a:cubicBezTo>
                      <a:pt x="350" y="1458"/>
                      <a:pt x="0" y="608"/>
                      <a:pt x="0" y="608"/>
                    </a:cubicBezTo>
                    <a:cubicBezTo>
                      <a:pt x="0" y="608"/>
                      <a:pt x="12" y="355"/>
                      <a:pt x="23" y="26"/>
                    </a:cubicBezTo>
                    <a:cubicBezTo>
                      <a:pt x="71" y="18"/>
                      <a:pt x="119" y="9"/>
                      <a:pt x="166" y="0"/>
                    </a:cubicBezTo>
                    <a:cubicBezTo>
                      <a:pt x="164" y="366"/>
                      <a:pt x="161" y="672"/>
                      <a:pt x="161" y="672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"/>
              <p:cNvSpPr/>
              <p:nvPr/>
            </p:nvSpPr>
            <p:spPr>
              <a:xfrm>
                <a:off x="1592621" y="4556681"/>
                <a:ext cx="618085" cy="26056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481" extrusionOk="0">
                    <a:moveTo>
                      <a:pt x="0" y="469"/>
                    </a:moveTo>
                    <a:cubicBezTo>
                      <a:pt x="4" y="448"/>
                      <a:pt x="13" y="423"/>
                      <a:pt x="38" y="411"/>
                    </a:cubicBezTo>
                    <a:cubicBezTo>
                      <a:pt x="111" y="375"/>
                      <a:pt x="382" y="262"/>
                      <a:pt x="454" y="199"/>
                    </a:cubicBezTo>
                    <a:cubicBezTo>
                      <a:pt x="511" y="150"/>
                      <a:pt x="560" y="44"/>
                      <a:pt x="579" y="0"/>
                    </a:cubicBezTo>
                    <a:lnTo>
                      <a:pt x="1085" y="19"/>
                    </a:lnTo>
                    <a:cubicBezTo>
                      <a:pt x="1115" y="157"/>
                      <a:pt x="1137" y="425"/>
                      <a:pt x="1141" y="481"/>
                    </a:cubicBezTo>
                    <a:lnTo>
                      <a:pt x="0" y="4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"/>
              <p:cNvSpPr/>
              <p:nvPr/>
            </p:nvSpPr>
            <p:spPr>
              <a:xfrm>
                <a:off x="1592080" y="4810741"/>
                <a:ext cx="618627" cy="72047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3" extrusionOk="0">
                    <a:moveTo>
                      <a:pt x="0" y="122"/>
                    </a:moveTo>
                    <a:lnTo>
                      <a:pt x="1141" y="133"/>
                    </a:lnTo>
                    <a:lnTo>
                      <a:pt x="1142" y="12"/>
                    </a:lnTo>
                    <a:lnTo>
                      <a:pt x="1" y="0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2875" rIns="90000" bIns="28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"/>
              <p:cNvSpPr/>
              <p:nvPr/>
            </p:nvSpPr>
            <p:spPr>
              <a:xfrm>
                <a:off x="1802261" y="4633603"/>
                <a:ext cx="92090" cy="7096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1" extrusionOk="0">
                    <a:moveTo>
                      <a:pt x="163" y="92"/>
                    </a:moveTo>
                    <a:cubicBezTo>
                      <a:pt x="164" y="93"/>
                      <a:pt x="165" y="94"/>
                      <a:pt x="165" y="96"/>
                    </a:cubicBezTo>
                    <a:cubicBezTo>
                      <a:pt x="171" y="107"/>
                      <a:pt x="174" y="123"/>
                      <a:pt x="161" y="129"/>
                    </a:cubicBezTo>
                    <a:cubicBezTo>
                      <a:pt x="154" y="133"/>
                      <a:pt x="146" y="131"/>
                      <a:pt x="139" y="130"/>
                    </a:cubicBezTo>
                    <a:cubicBezTo>
                      <a:pt x="114" y="124"/>
                      <a:pt x="91" y="113"/>
                      <a:pt x="69" y="99"/>
                    </a:cubicBezTo>
                    <a:cubicBezTo>
                      <a:pt x="45" y="85"/>
                      <a:pt x="20" y="69"/>
                      <a:pt x="5" y="44"/>
                    </a:cubicBezTo>
                    <a:cubicBezTo>
                      <a:pt x="-11" y="18"/>
                      <a:pt x="12" y="-5"/>
                      <a:pt x="39" y="1"/>
                    </a:cubicBezTo>
                    <a:cubicBezTo>
                      <a:pt x="86" y="12"/>
                      <a:pt x="138" y="47"/>
                      <a:pt x="163" y="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"/>
              <p:cNvSpPr/>
              <p:nvPr/>
            </p:nvSpPr>
            <p:spPr>
              <a:xfrm>
                <a:off x="1755133" y="4668272"/>
                <a:ext cx="92632" cy="7150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32" extrusionOk="0">
                    <a:moveTo>
                      <a:pt x="163" y="92"/>
                    </a:moveTo>
                    <a:cubicBezTo>
                      <a:pt x="164" y="93"/>
                      <a:pt x="165" y="95"/>
                      <a:pt x="166" y="96"/>
                    </a:cubicBezTo>
                    <a:cubicBezTo>
                      <a:pt x="171" y="107"/>
                      <a:pt x="175" y="123"/>
                      <a:pt x="161" y="129"/>
                    </a:cubicBezTo>
                    <a:cubicBezTo>
                      <a:pt x="154" y="133"/>
                      <a:pt x="147" y="132"/>
                      <a:pt x="139" y="130"/>
                    </a:cubicBezTo>
                    <a:cubicBezTo>
                      <a:pt x="114" y="125"/>
                      <a:pt x="91" y="113"/>
                      <a:pt x="69" y="99"/>
                    </a:cubicBezTo>
                    <a:cubicBezTo>
                      <a:pt x="46" y="85"/>
                      <a:pt x="21" y="69"/>
                      <a:pt x="6" y="44"/>
                    </a:cubicBezTo>
                    <a:cubicBezTo>
                      <a:pt x="-10" y="19"/>
                      <a:pt x="12" y="-5"/>
                      <a:pt x="39" y="1"/>
                    </a:cubicBezTo>
                    <a:cubicBezTo>
                      <a:pt x="86" y="12"/>
                      <a:pt x="139" y="47"/>
                      <a:pt x="163" y="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2500" rIns="90000" bIns="25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"/>
              <p:cNvSpPr/>
              <p:nvPr/>
            </p:nvSpPr>
            <p:spPr>
              <a:xfrm>
                <a:off x="1697712" y="4691024"/>
                <a:ext cx="92090" cy="7096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31" extrusionOk="0">
                    <a:moveTo>
                      <a:pt x="163" y="92"/>
                    </a:moveTo>
                    <a:cubicBezTo>
                      <a:pt x="164" y="93"/>
                      <a:pt x="165" y="94"/>
                      <a:pt x="166" y="96"/>
                    </a:cubicBezTo>
                    <a:cubicBezTo>
                      <a:pt x="171" y="107"/>
                      <a:pt x="174" y="123"/>
                      <a:pt x="161" y="129"/>
                    </a:cubicBezTo>
                    <a:cubicBezTo>
                      <a:pt x="154" y="133"/>
                      <a:pt x="146" y="131"/>
                      <a:pt x="139" y="130"/>
                    </a:cubicBezTo>
                    <a:cubicBezTo>
                      <a:pt x="114" y="124"/>
                      <a:pt x="91" y="113"/>
                      <a:pt x="69" y="99"/>
                    </a:cubicBezTo>
                    <a:cubicBezTo>
                      <a:pt x="46" y="85"/>
                      <a:pt x="20" y="69"/>
                      <a:pt x="5" y="44"/>
                    </a:cubicBezTo>
                    <a:cubicBezTo>
                      <a:pt x="-10" y="18"/>
                      <a:pt x="12" y="-5"/>
                      <a:pt x="39" y="1"/>
                    </a:cubicBezTo>
                    <a:cubicBezTo>
                      <a:pt x="86" y="12"/>
                      <a:pt x="138" y="47"/>
                      <a:pt x="163" y="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"/>
              <p:cNvSpPr/>
              <p:nvPr/>
            </p:nvSpPr>
            <p:spPr>
              <a:xfrm>
                <a:off x="2635944" y="4467299"/>
                <a:ext cx="385694" cy="46695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62" extrusionOk="0">
                    <a:moveTo>
                      <a:pt x="0" y="634"/>
                    </a:moveTo>
                    <a:cubicBezTo>
                      <a:pt x="-8" y="711"/>
                      <a:pt x="325" y="883"/>
                      <a:pt x="385" y="860"/>
                    </a:cubicBezTo>
                    <a:cubicBezTo>
                      <a:pt x="446" y="837"/>
                      <a:pt x="687" y="678"/>
                      <a:pt x="710" y="577"/>
                    </a:cubicBezTo>
                    <a:cubicBezTo>
                      <a:pt x="718" y="544"/>
                      <a:pt x="705" y="475"/>
                      <a:pt x="685" y="397"/>
                    </a:cubicBezTo>
                    <a:cubicBezTo>
                      <a:pt x="640" y="225"/>
                      <a:pt x="559" y="4"/>
                      <a:pt x="559" y="4"/>
                    </a:cubicBezTo>
                    <a:lnTo>
                      <a:pt x="93" y="0"/>
                    </a:lnTo>
                    <a:cubicBezTo>
                      <a:pt x="93" y="0"/>
                      <a:pt x="41" y="338"/>
                      <a:pt x="15" y="521"/>
                    </a:cubicBezTo>
                    <a:cubicBezTo>
                      <a:pt x="7" y="575"/>
                      <a:pt x="2" y="616"/>
                      <a:pt x="0" y="6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"/>
              <p:cNvSpPr/>
              <p:nvPr/>
            </p:nvSpPr>
            <p:spPr>
              <a:xfrm>
                <a:off x="2635944" y="4682357"/>
                <a:ext cx="385694" cy="25189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65" extrusionOk="0">
                    <a:moveTo>
                      <a:pt x="0" y="237"/>
                    </a:moveTo>
                    <a:cubicBezTo>
                      <a:pt x="-8" y="314"/>
                      <a:pt x="325" y="486"/>
                      <a:pt x="385" y="463"/>
                    </a:cubicBezTo>
                    <a:cubicBezTo>
                      <a:pt x="446" y="440"/>
                      <a:pt x="687" y="281"/>
                      <a:pt x="710" y="180"/>
                    </a:cubicBezTo>
                    <a:cubicBezTo>
                      <a:pt x="718" y="147"/>
                      <a:pt x="705" y="78"/>
                      <a:pt x="685" y="0"/>
                    </a:cubicBezTo>
                    <a:cubicBezTo>
                      <a:pt x="597" y="98"/>
                      <a:pt x="455" y="237"/>
                      <a:pt x="356" y="237"/>
                    </a:cubicBezTo>
                    <a:cubicBezTo>
                      <a:pt x="274" y="237"/>
                      <a:pt x="130" y="178"/>
                      <a:pt x="15" y="124"/>
                    </a:cubicBezTo>
                    <a:cubicBezTo>
                      <a:pt x="7" y="178"/>
                      <a:pt x="2" y="219"/>
                      <a:pt x="0" y="2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"/>
              <p:cNvSpPr/>
              <p:nvPr/>
            </p:nvSpPr>
            <p:spPr>
              <a:xfrm>
                <a:off x="2763245" y="4538805"/>
                <a:ext cx="102382" cy="5362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9" extrusionOk="0">
                    <a:moveTo>
                      <a:pt x="177" y="43"/>
                    </a:moveTo>
                    <a:cubicBezTo>
                      <a:pt x="157" y="60"/>
                      <a:pt x="134" y="71"/>
                      <a:pt x="110" y="81"/>
                    </a:cubicBezTo>
                    <a:cubicBezTo>
                      <a:pt x="84" y="91"/>
                      <a:pt x="56" y="101"/>
                      <a:pt x="27" y="98"/>
                    </a:cubicBezTo>
                    <a:cubicBezTo>
                      <a:pt x="-3" y="95"/>
                      <a:pt x="-8" y="63"/>
                      <a:pt x="13" y="46"/>
                    </a:cubicBezTo>
                    <a:cubicBezTo>
                      <a:pt x="50" y="15"/>
                      <a:pt x="110" y="-6"/>
                      <a:pt x="161" y="1"/>
                    </a:cubicBezTo>
                    <a:cubicBezTo>
                      <a:pt x="162" y="1"/>
                      <a:pt x="164" y="2"/>
                      <a:pt x="165" y="2"/>
                    </a:cubicBezTo>
                    <a:cubicBezTo>
                      <a:pt x="177" y="4"/>
                      <a:pt x="192" y="11"/>
                      <a:pt x="189" y="25"/>
                    </a:cubicBezTo>
                    <a:cubicBezTo>
                      <a:pt x="187" y="33"/>
                      <a:pt x="182" y="38"/>
                      <a:pt x="177" y="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5"/>
              <p:cNvSpPr/>
              <p:nvPr/>
            </p:nvSpPr>
            <p:spPr>
              <a:xfrm>
                <a:off x="2762703" y="4597309"/>
                <a:ext cx="102924" cy="53629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9" extrusionOk="0">
                    <a:moveTo>
                      <a:pt x="27" y="98"/>
                    </a:moveTo>
                    <a:cubicBezTo>
                      <a:pt x="-3" y="95"/>
                      <a:pt x="-8" y="63"/>
                      <a:pt x="13" y="45"/>
                    </a:cubicBezTo>
                    <a:cubicBezTo>
                      <a:pt x="50" y="14"/>
                      <a:pt x="110" y="-6"/>
                      <a:pt x="160" y="1"/>
                    </a:cubicBezTo>
                    <a:cubicBezTo>
                      <a:pt x="162" y="1"/>
                      <a:pt x="164" y="1"/>
                      <a:pt x="165" y="1"/>
                    </a:cubicBezTo>
                    <a:cubicBezTo>
                      <a:pt x="177" y="4"/>
                      <a:pt x="192" y="11"/>
                      <a:pt x="189" y="26"/>
                    </a:cubicBezTo>
                    <a:cubicBezTo>
                      <a:pt x="187" y="33"/>
                      <a:pt x="182" y="38"/>
                      <a:pt x="176" y="43"/>
                    </a:cubicBezTo>
                    <a:cubicBezTo>
                      <a:pt x="157" y="60"/>
                      <a:pt x="134" y="71"/>
                      <a:pt x="110" y="81"/>
                    </a:cubicBezTo>
                    <a:cubicBezTo>
                      <a:pt x="84" y="91"/>
                      <a:pt x="56" y="101"/>
                      <a:pt x="27" y="9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5"/>
              <p:cNvSpPr/>
              <p:nvPr/>
            </p:nvSpPr>
            <p:spPr>
              <a:xfrm>
                <a:off x="2777329" y="4659605"/>
                <a:ext cx="102924" cy="5417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00" extrusionOk="0">
                    <a:moveTo>
                      <a:pt x="13" y="46"/>
                    </a:moveTo>
                    <a:cubicBezTo>
                      <a:pt x="50" y="16"/>
                      <a:pt x="110" y="-5"/>
                      <a:pt x="160" y="2"/>
                    </a:cubicBezTo>
                    <a:cubicBezTo>
                      <a:pt x="162" y="2"/>
                      <a:pt x="163" y="2"/>
                      <a:pt x="165" y="3"/>
                    </a:cubicBezTo>
                    <a:cubicBezTo>
                      <a:pt x="177" y="5"/>
                      <a:pt x="192" y="12"/>
                      <a:pt x="189" y="26"/>
                    </a:cubicBezTo>
                    <a:cubicBezTo>
                      <a:pt x="188" y="34"/>
                      <a:pt x="182" y="39"/>
                      <a:pt x="176" y="44"/>
                    </a:cubicBezTo>
                    <a:cubicBezTo>
                      <a:pt x="157" y="61"/>
                      <a:pt x="134" y="72"/>
                      <a:pt x="110" y="82"/>
                    </a:cubicBezTo>
                    <a:cubicBezTo>
                      <a:pt x="84" y="92"/>
                      <a:pt x="56" y="102"/>
                      <a:pt x="27" y="99"/>
                    </a:cubicBezTo>
                    <a:cubicBezTo>
                      <a:pt x="-2" y="96"/>
                      <a:pt x="-8" y="64"/>
                      <a:pt x="13" y="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5"/>
              <p:cNvSpPr/>
              <p:nvPr/>
            </p:nvSpPr>
            <p:spPr>
              <a:xfrm>
                <a:off x="1877016" y="1721932"/>
                <a:ext cx="765429" cy="39869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736" extrusionOk="0">
                    <a:moveTo>
                      <a:pt x="1413" y="736"/>
                    </a:moveTo>
                    <a:lnTo>
                      <a:pt x="0" y="736"/>
                    </a:lnTo>
                    <a:lnTo>
                      <a:pt x="84" y="274"/>
                    </a:lnTo>
                    <a:lnTo>
                      <a:pt x="121" y="75"/>
                    </a:lnTo>
                    <a:lnTo>
                      <a:pt x="123" y="60"/>
                    </a:lnTo>
                    <a:lnTo>
                      <a:pt x="340" y="48"/>
                    </a:lnTo>
                    <a:lnTo>
                      <a:pt x="1203" y="0"/>
                    </a:lnTo>
                    <a:lnTo>
                      <a:pt x="1388" y="649"/>
                    </a:lnTo>
                    <a:lnTo>
                      <a:pt x="1413" y="736"/>
                    </a:lnTo>
                    <a:close/>
                  </a:path>
                </a:pathLst>
              </a:custGeom>
              <a:solidFill>
                <a:srgbClr val="F8C0A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5"/>
              <p:cNvSpPr/>
              <p:nvPr/>
            </p:nvSpPr>
            <p:spPr>
              <a:xfrm>
                <a:off x="1922519" y="1721932"/>
                <a:ext cx="706383" cy="351567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649" extrusionOk="0">
                    <a:moveTo>
                      <a:pt x="1304" y="649"/>
                    </a:moveTo>
                    <a:cubicBezTo>
                      <a:pt x="1054" y="377"/>
                      <a:pt x="189" y="290"/>
                      <a:pt x="0" y="274"/>
                    </a:cubicBezTo>
                    <a:lnTo>
                      <a:pt x="37" y="75"/>
                    </a:lnTo>
                    <a:lnTo>
                      <a:pt x="256" y="48"/>
                    </a:lnTo>
                    <a:lnTo>
                      <a:pt x="1119" y="0"/>
                    </a:lnTo>
                    <a:lnTo>
                      <a:pt x="1304" y="649"/>
                    </a:ln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5"/>
              <p:cNvSpPr/>
              <p:nvPr/>
            </p:nvSpPr>
            <p:spPr>
              <a:xfrm>
                <a:off x="1606706" y="2062124"/>
                <a:ext cx="1244296" cy="849935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1569" extrusionOk="0">
                    <a:moveTo>
                      <a:pt x="2297" y="1423"/>
                    </a:moveTo>
                    <a:cubicBezTo>
                      <a:pt x="2297" y="1423"/>
                      <a:pt x="2091" y="1350"/>
                      <a:pt x="1940" y="1350"/>
                    </a:cubicBezTo>
                    <a:cubicBezTo>
                      <a:pt x="1893" y="1350"/>
                      <a:pt x="1851" y="1357"/>
                      <a:pt x="1822" y="1375"/>
                    </a:cubicBezTo>
                    <a:cubicBezTo>
                      <a:pt x="1769" y="1409"/>
                      <a:pt x="1713" y="1436"/>
                      <a:pt x="1657" y="1459"/>
                    </a:cubicBezTo>
                    <a:cubicBezTo>
                      <a:pt x="1387" y="1569"/>
                      <a:pt x="1104" y="1569"/>
                      <a:pt x="949" y="1569"/>
                    </a:cubicBezTo>
                    <a:cubicBezTo>
                      <a:pt x="824" y="1570"/>
                      <a:pt x="748" y="1548"/>
                      <a:pt x="689" y="1517"/>
                    </a:cubicBezTo>
                    <a:cubicBezTo>
                      <a:pt x="669" y="1506"/>
                      <a:pt x="651" y="1494"/>
                      <a:pt x="634" y="1482"/>
                    </a:cubicBezTo>
                    <a:cubicBezTo>
                      <a:pt x="571" y="1437"/>
                      <a:pt x="522" y="1385"/>
                      <a:pt x="427" y="1356"/>
                    </a:cubicBezTo>
                    <a:cubicBezTo>
                      <a:pt x="416" y="1352"/>
                      <a:pt x="405" y="1349"/>
                      <a:pt x="394" y="1347"/>
                    </a:cubicBezTo>
                    <a:cubicBezTo>
                      <a:pt x="220" y="1304"/>
                      <a:pt x="0" y="1333"/>
                      <a:pt x="0" y="1333"/>
                    </a:cubicBezTo>
                    <a:cubicBezTo>
                      <a:pt x="0" y="1333"/>
                      <a:pt x="269" y="407"/>
                      <a:pt x="431" y="86"/>
                    </a:cubicBezTo>
                    <a:cubicBezTo>
                      <a:pt x="450" y="48"/>
                      <a:pt x="468" y="19"/>
                      <a:pt x="483" y="0"/>
                    </a:cubicBezTo>
                    <a:lnTo>
                      <a:pt x="1887" y="21"/>
                    </a:lnTo>
                    <a:lnTo>
                      <a:pt x="2297" y="14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5"/>
              <p:cNvSpPr/>
              <p:nvPr/>
            </p:nvSpPr>
            <p:spPr>
              <a:xfrm>
                <a:off x="1820137" y="2462445"/>
                <a:ext cx="159803" cy="421446"/>
              </a:xfrm>
              <a:custGeom>
                <a:avLst/>
                <a:gdLst/>
                <a:ahLst/>
                <a:cxnLst/>
                <a:rect l="l" t="t" r="r" b="b"/>
                <a:pathLst>
                  <a:path w="295" h="778" extrusionOk="0">
                    <a:moveTo>
                      <a:pt x="295" y="778"/>
                    </a:moveTo>
                    <a:cubicBezTo>
                      <a:pt x="200" y="727"/>
                      <a:pt x="154" y="654"/>
                      <a:pt x="33" y="617"/>
                    </a:cubicBezTo>
                    <a:cubicBezTo>
                      <a:pt x="22" y="613"/>
                      <a:pt x="11" y="610"/>
                      <a:pt x="0" y="608"/>
                    </a:cubicBezTo>
                    <a:lnTo>
                      <a:pt x="209" y="0"/>
                    </a:lnTo>
                    <a:lnTo>
                      <a:pt x="295" y="77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5"/>
              <p:cNvSpPr/>
              <p:nvPr/>
            </p:nvSpPr>
            <p:spPr>
              <a:xfrm>
                <a:off x="2504310" y="2401774"/>
                <a:ext cx="153303" cy="450699"/>
              </a:xfrm>
              <a:custGeom>
                <a:avLst/>
                <a:gdLst/>
                <a:ahLst/>
                <a:cxnLst/>
                <a:rect l="l" t="t" r="r" b="b"/>
                <a:pathLst>
                  <a:path w="283" h="832" extrusionOk="0">
                    <a:moveTo>
                      <a:pt x="0" y="832"/>
                    </a:moveTo>
                    <a:lnTo>
                      <a:pt x="44" y="0"/>
                    </a:lnTo>
                    <a:lnTo>
                      <a:pt x="283" y="723"/>
                    </a:lnTo>
                    <a:lnTo>
                      <a:pt x="0" y="8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5"/>
              <p:cNvSpPr/>
              <p:nvPr/>
            </p:nvSpPr>
            <p:spPr>
              <a:xfrm>
                <a:off x="1840180" y="2062124"/>
                <a:ext cx="1010822" cy="84993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69" extrusionOk="0">
                    <a:moveTo>
                      <a:pt x="1866" y="1423"/>
                    </a:moveTo>
                    <a:cubicBezTo>
                      <a:pt x="1866" y="1423"/>
                      <a:pt x="1660" y="1350"/>
                      <a:pt x="1509" y="1350"/>
                    </a:cubicBezTo>
                    <a:cubicBezTo>
                      <a:pt x="1462" y="1350"/>
                      <a:pt x="1420" y="1357"/>
                      <a:pt x="1391" y="1375"/>
                    </a:cubicBezTo>
                    <a:cubicBezTo>
                      <a:pt x="1338" y="1409"/>
                      <a:pt x="1282" y="1436"/>
                      <a:pt x="1226" y="1459"/>
                    </a:cubicBezTo>
                    <a:cubicBezTo>
                      <a:pt x="956" y="1569"/>
                      <a:pt x="673" y="1569"/>
                      <a:pt x="518" y="1569"/>
                    </a:cubicBezTo>
                    <a:cubicBezTo>
                      <a:pt x="393" y="1570"/>
                      <a:pt x="317" y="1548"/>
                      <a:pt x="258" y="1517"/>
                    </a:cubicBezTo>
                    <a:cubicBezTo>
                      <a:pt x="238" y="1506"/>
                      <a:pt x="220" y="1494"/>
                      <a:pt x="203" y="1482"/>
                    </a:cubicBezTo>
                    <a:cubicBezTo>
                      <a:pt x="1553" y="1586"/>
                      <a:pt x="1368" y="263"/>
                      <a:pt x="1368" y="263"/>
                    </a:cubicBezTo>
                    <a:cubicBezTo>
                      <a:pt x="587" y="489"/>
                      <a:pt x="0" y="89"/>
                      <a:pt x="0" y="89"/>
                    </a:cubicBezTo>
                    <a:lnTo>
                      <a:pt x="0" y="86"/>
                    </a:lnTo>
                    <a:cubicBezTo>
                      <a:pt x="19" y="48"/>
                      <a:pt x="37" y="19"/>
                      <a:pt x="52" y="0"/>
                    </a:cubicBezTo>
                    <a:lnTo>
                      <a:pt x="1456" y="21"/>
                    </a:lnTo>
                    <a:lnTo>
                      <a:pt x="1866" y="142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5"/>
              <p:cNvSpPr/>
              <p:nvPr/>
            </p:nvSpPr>
            <p:spPr>
              <a:xfrm>
                <a:off x="1846139" y="1972201"/>
                <a:ext cx="796306" cy="184721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341" extrusionOk="0">
                    <a:moveTo>
                      <a:pt x="104" y="0"/>
                    </a:moveTo>
                    <a:cubicBezTo>
                      <a:pt x="104" y="0"/>
                      <a:pt x="664" y="233"/>
                      <a:pt x="1399" y="26"/>
                    </a:cubicBezTo>
                    <a:lnTo>
                      <a:pt x="1470" y="240"/>
                    </a:lnTo>
                    <a:cubicBezTo>
                      <a:pt x="1470" y="240"/>
                      <a:pt x="510" y="496"/>
                      <a:pt x="0" y="191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5"/>
              <p:cNvSpPr/>
              <p:nvPr/>
            </p:nvSpPr>
            <p:spPr>
              <a:xfrm>
                <a:off x="3001595" y="348707"/>
                <a:ext cx="481034" cy="4853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96" extrusionOk="0">
                    <a:moveTo>
                      <a:pt x="884" y="306"/>
                    </a:moveTo>
                    <a:cubicBezTo>
                      <a:pt x="896" y="353"/>
                      <a:pt x="877" y="401"/>
                      <a:pt x="858" y="446"/>
                    </a:cubicBezTo>
                    <a:cubicBezTo>
                      <a:pt x="824" y="526"/>
                      <a:pt x="798" y="614"/>
                      <a:pt x="764" y="694"/>
                    </a:cubicBezTo>
                    <a:lnTo>
                      <a:pt x="740" y="896"/>
                    </a:lnTo>
                    <a:lnTo>
                      <a:pt x="488" y="877"/>
                    </a:lnTo>
                    <a:lnTo>
                      <a:pt x="414" y="872"/>
                    </a:lnTo>
                    <a:lnTo>
                      <a:pt x="442" y="676"/>
                    </a:lnTo>
                    <a:cubicBezTo>
                      <a:pt x="347" y="589"/>
                      <a:pt x="260" y="488"/>
                      <a:pt x="207" y="371"/>
                    </a:cubicBezTo>
                    <a:cubicBezTo>
                      <a:pt x="185" y="325"/>
                      <a:pt x="171" y="275"/>
                      <a:pt x="144" y="230"/>
                    </a:cubicBezTo>
                    <a:cubicBezTo>
                      <a:pt x="110" y="174"/>
                      <a:pt x="58" y="131"/>
                      <a:pt x="18" y="80"/>
                    </a:cubicBezTo>
                    <a:cubicBezTo>
                      <a:pt x="8" y="68"/>
                      <a:pt x="-1" y="54"/>
                      <a:pt x="0" y="39"/>
                    </a:cubicBezTo>
                    <a:cubicBezTo>
                      <a:pt x="2" y="19"/>
                      <a:pt x="19" y="4"/>
                      <a:pt x="39" y="1"/>
                    </a:cubicBezTo>
                    <a:cubicBezTo>
                      <a:pt x="58" y="-3"/>
                      <a:pt x="77" y="3"/>
                      <a:pt x="95" y="9"/>
                    </a:cubicBezTo>
                    <a:cubicBezTo>
                      <a:pt x="97" y="10"/>
                      <a:pt x="99" y="10"/>
                      <a:pt x="101" y="12"/>
                    </a:cubicBezTo>
                    <a:cubicBezTo>
                      <a:pt x="184" y="43"/>
                      <a:pt x="256" y="102"/>
                      <a:pt x="302" y="177"/>
                    </a:cubicBezTo>
                    <a:cubicBezTo>
                      <a:pt x="308" y="187"/>
                      <a:pt x="315" y="197"/>
                      <a:pt x="325" y="202"/>
                    </a:cubicBezTo>
                    <a:cubicBezTo>
                      <a:pt x="334" y="206"/>
                      <a:pt x="345" y="204"/>
                      <a:pt x="355" y="202"/>
                    </a:cubicBezTo>
                    <a:cubicBezTo>
                      <a:pt x="415" y="187"/>
                      <a:pt x="465" y="144"/>
                      <a:pt x="503" y="94"/>
                    </a:cubicBezTo>
                    <a:cubicBezTo>
                      <a:pt x="519" y="74"/>
                      <a:pt x="535" y="50"/>
                      <a:pt x="559" y="41"/>
                    </a:cubicBezTo>
                    <a:cubicBezTo>
                      <a:pt x="594" y="28"/>
                      <a:pt x="632" y="50"/>
                      <a:pt x="663" y="72"/>
                    </a:cubicBezTo>
                    <a:cubicBezTo>
                      <a:pt x="723" y="115"/>
                      <a:pt x="779" y="164"/>
                      <a:pt x="829" y="218"/>
                    </a:cubicBezTo>
                    <a:cubicBezTo>
                      <a:pt x="853" y="244"/>
                      <a:pt x="876" y="272"/>
                      <a:pt x="884" y="306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5"/>
              <p:cNvSpPr/>
              <p:nvPr/>
            </p:nvSpPr>
            <p:spPr>
              <a:xfrm>
                <a:off x="3001595" y="348707"/>
                <a:ext cx="361317" cy="480492"/>
              </a:xfrm>
              <a:custGeom>
                <a:avLst/>
                <a:gdLst/>
                <a:ahLst/>
                <a:cxnLst/>
                <a:rect l="l" t="t" r="r" b="b"/>
                <a:pathLst>
                  <a:path w="667" h="887" extrusionOk="0">
                    <a:moveTo>
                      <a:pt x="667" y="682"/>
                    </a:moveTo>
                    <a:lnTo>
                      <a:pt x="621" y="887"/>
                    </a:lnTo>
                    <a:lnTo>
                      <a:pt x="414" y="872"/>
                    </a:lnTo>
                    <a:lnTo>
                      <a:pt x="442" y="676"/>
                    </a:lnTo>
                    <a:cubicBezTo>
                      <a:pt x="347" y="589"/>
                      <a:pt x="260" y="488"/>
                      <a:pt x="207" y="371"/>
                    </a:cubicBezTo>
                    <a:cubicBezTo>
                      <a:pt x="185" y="325"/>
                      <a:pt x="171" y="275"/>
                      <a:pt x="144" y="231"/>
                    </a:cubicBezTo>
                    <a:cubicBezTo>
                      <a:pt x="110" y="174"/>
                      <a:pt x="58" y="131"/>
                      <a:pt x="18" y="80"/>
                    </a:cubicBezTo>
                    <a:cubicBezTo>
                      <a:pt x="8" y="68"/>
                      <a:pt x="-1" y="54"/>
                      <a:pt x="0" y="39"/>
                    </a:cubicBezTo>
                    <a:cubicBezTo>
                      <a:pt x="2" y="19"/>
                      <a:pt x="19" y="4"/>
                      <a:pt x="39" y="1"/>
                    </a:cubicBezTo>
                    <a:cubicBezTo>
                      <a:pt x="58" y="-3"/>
                      <a:pt x="77" y="3"/>
                      <a:pt x="95" y="9"/>
                    </a:cubicBezTo>
                    <a:cubicBezTo>
                      <a:pt x="97" y="10"/>
                      <a:pt x="99" y="10"/>
                      <a:pt x="101" y="12"/>
                    </a:cubicBezTo>
                    <a:cubicBezTo>
                      <a:pt x="90" y="18"/>
                      <a:pt x="78" y="21"/>
                      <a:pt x="71" y="31"/>
                    </a:cubicBezTo>
                    <a:cubicBezTo>
                      <a:pt x="52" y="57"/>
                      <a:pt x="84" y="87"/>
                      <a:pt x="108" y="108"/>
                    </a:cubicBezTo>
                    <a:cubicBezTo>
                      <a:pt x="165" y="157"/>
                      <a:pt x="190" y="234"/>
                      <a:pt x="222" y="302"/>
                    </a:cubicBezTo>
                    <a:cubicBezTo>
                      <a:pt x="283" y="434"/>
                      <a:pt x="546" y="601"/>
                      <a:pt x="667" y="682"/>
                    </a:cubicBezTo>
                    <a:close/>
                  </a:path>
                </a:pathLst>
              </a:custGeom>
              <a:solidFill>
                <a:srgbClr val="F8C0A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5"/>
              <p:cNvSpPr/>
              <p:nvPr/>
            </p:nvSpPr>
            <p:spPr>
              <a:xfrm>
                <a:off x="3231277" y="500927"/>
                <a:ext cx="156011" cy="141927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2" extrusionOk="0">
                    <a:moveTo>
                      <a:pt x="172" y="94"/>
                    </a:moveTo>
                    <a:cubicBezTo>
                      <a:pt x="224" y="139"/>
                      <a:pt x="262" y="198"/>
                      <a:pt x="288" y="262"/>
                    </a:cubicBezTo>
                    <a:cubicBezTo>
                      <a:pt x="280" y="195"/>
                      <a:pt x="258" y="128"/>
                      <a:pt x="215" y="78"/>
                    </a:cubicBezTo>
                    <a:cubicBezTo>
                      <a:pt x="171" y="26"/>
                      <a:pt x="104" y="-7"/>
                      <a:pt x="37" y="1"/>
                    </a:cubicBezTo>
                    <a:cubicBezTo>
                      <a:pt x="25" y="2"/>
                      <a:pt x="10" y="4"/>
                      <a:pt x="0" y="10"/>
                    </a:cubicBezTo>
                    <a:cubicBezTo>
                      <a:pt x="19" y="27"/>
                      <a:pt x="63" y="28"/>
                      <a:pt x="87" y="39"/>
                    </a:cubicBezTo>
                    <a:cubicBezTo>
                      <a:pt x="118" y="53"/>
                      <a:pt x="147" y="72"/>
                      <a:pt x="172" y="94"/>
                    </a:cubicBezTo>
                    <a:close/>
                  </a:path>
                </a:pathLst>
              </a:custGeom>
              <a:solidFill>
                <a:srgbClr val="CF4A5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5"/>
              <p:cNvSpPr/>
              <p:nvPr/>
            </p:nvSpPr>
            <p:spPr>
              <a:xfrm>
                <a:off x="3009720" y="358458"/>
                <a:ext cx="389486" cy="38894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8" extrusionOk="0">
                    <a:moveTo>
                      <a:pt x="713" y="297"/>
                    </a:moveTo>
                    <a:cubicBezTo>
                      <a:pt x="722" y="345"/>
                      <a:pt x="720" y="392"/>
                      <a:pt x="710" y="436"/>
                    </a:cubicBezTo>
                    <a:cubicBezTo>
                      <a:pt x="680" y="574"/>
                      <a:pt x="569" y="687"/>
                      <a:pt x="421" y="712"/>
                    </a:cubicBezTo>
                    <a:cubicBezTo>
                      <a:pt x="369" y="722"/>
                      <a:pt x="318" y="719"/>
                      <a:pt x="271" y="706"/>
                    </a:cubicBezTo>
                    <a:cubicBezTo>
                      <a:pt x="138" y="673"/>
                      <a:pt x="31" y="564"/>
                      <a:pt x="6" y="420"/>
                    </a:cubicBezTo>
                    <a:cubicBezTo>
                      <a:pt x="-16" y="295"/>
                      <a:pt x="30" y="175"/>
                      <a:pt x="116" y="95"/>
                    </a:cubicBezTo>
                    <a:cubicBezTo>
                      <a:pt x="165" y="50"/>
                      <a:pt x="228" y="17"/>
                      <a:pt x="298" y="5"/>
                    </a:cubicBezTo>
                    <a:cubicBezTo>
                      <a:pt x="317" y="2"/>
                      <a:pt x="336" y="0"/>
                      <a:pt x="354" y="0"/>
                    </a:cubicBezTo>
                    <a:cubicBezTo>
                      <a:pt x="528" y="-2"/>
                      <a:pt x="682" y="121"/>
                      <a:pt x="713" y="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5"/>
              <p:cNvSpPr/>
              <p:nvPr/>
            </p:nvSpPr>
            <p:spPr>
              <a:xfrm>
                <a:off x="3009720" y="409920"/>
                <a:ext cx="153844" cy="33098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611" extrusionOk="0">
                    <a:moveTo>
                      <a:pt x="271" y="611"/>
                    </a:moveTo>
                    <a:cubicBezTo>
                      <a:pt x="138" y="578"/>
                      <a:pt x="31" y="469"/>
                      <a:pt x="6" y="325"/>
                    </a:cubicBezTo>
                    <a:cubicBezTo>
                      <a:pt x="-16" y="200"/>
                      <a:pt x="30" y="80"/>
                      <a:pt x="116" y="0"/>
                    </a:cubicBezTo>
                    <a:cubicBezTo>
                      <a:pt x="190" y="133"/>
                      <a:pt x="328" y="421"/>
                      <a:pt x="271" y="6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5"/>
              <p:cNvSpPr/>
              <p:nvPr/>
            </p:nvSpPr>
            <p:spPr>
              <a:xfrm>
                <a:off x="3201483" y="358458"/>
                <a:ext cx="197722" cy="23618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436" extrusionOk="0">
                    <a:moveTo>
                      <a:pt x="359" y="297"/>
                    </a:moveTo>
                    <a:cubicBezTo>
                      <a:pt x="368" y="345"/>
                      <a:pt x="366" y="392"/>
                      <a:pt x="356" y="436"/>
                    </a:cubicBezTo>
                    <a:cubicBezTo>
                      <a:pt x="176" y="418"/>
                      <a:pt x="63" y="185"/>
                      <a:pt x="0" y="0"/>
                    </a:cubicBezTo>
                    <a:cubicBezTo>
                      <a:pt x="174" y="-2"/>
                      <a:pt x="328" y="121"/>
                      <a:pt x="359" y="2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5"/>
              <p:cNvSpPr/>
              <p:nvPr/>
            </p:nvSpPr>
            <p:spPr>
              <a:xfrm>
                <a:off x="3236694" y="334623"/>
                <a:ext cx="255143" cy="273019"/>
              </a:xfrm>
              <a:custGeom>
                <a:avLst/>
                <a:gdLst/>
                <a:ahLst/>
                <a:cxnLst/>
                <a:rect l="l" t="t" r="r" b="b"/>
                <a:pathLst>
                  <a:path w="471" h="504" extrusionOk="0">
                    <a:moveTo>
                      <a:pt x="471" y="344"/>
                    </a:moveTo>
                    <a:cubicBezTo>
                      <a:pt x="423" y="440"/>
                      <a:pt x="306" y="504"/>
                      <a:pt x="306" y="504"/>
                    </a:cubicBezTo>
                    <a:cubicBezTo>
                      <a:pt x="285" y="494"/>
                      <a:pt x="263" y="479"/>
                      <a:pt x="242" y="461"/>
                    </a:cubicBezTo>
                    <a:cubicBezTo>
                      <a:pt x="233" y="454"/>
                      <a:pt x="224" y="445"/>
                      <a:pt x="216" y="437"/>
                    </a:cubicBezTo>
                    <a:cubicBezTo>
                      <a:pt x="196" y="417"/>
                      <a:pt x="178" y="396"/>
                      <a:pt x="160" y="373"/>
                    </a:cubicBezTo>
                    <a:cubicBezTo>
                      <a:pt x="152" y="363"/>
                      <a:pt x="144" y="353"/>
                      <a:pt x="137" y="342"/>
                    </a:cubicBezTo>
                    <a:cubicBezTo>
                      <a:pt x="117" y="315"/>
                      <a:pt x="98" y="287"/>
                      <a:pt x="81" y="260"/>
                    </a:cubicBezTo>
                    <a:cubicBezTo>
                      <a:pt x="74" y="249"/>
                      <a:pt x="68" y="238"/>
                      <a:pt x="61" y="227"/>
                    </a:cubicBezTo>
                    <a:cubicBezTo>
                      <a:pt x="44" y="198"/>
                      <a:pt x="30" y="172"/>
                      <a:pt x="19" y="152"/>
                    </a:cubicBezTo>
                    <a:cubicBezTo>
                      <a:pt x="7" y="129"/>
                      <a:pt x="0" y="115"/>
                      <a:pt x="0" y="115"/>
                    </a:cubicBezTo>
                    <a:cubicBezTo>
                      <a:pt x="68" y="44"/>
                      <a:pt x="218" y="0"/>
                      <a:pt x="218" y="0"/>
                    </a:cubicBezTo>
                    <a:cubicBezTo>
                      <a:pt x="252" y="18"/>
                      <a:pt x="282" y="44"/>
                      <a:pt x="309" y="72"/>
                    </a:cubicBezTo>
                    <a:cubicBezTo>
                      <a:pt x="414" y="183"/>
                      <a:pt x="471" y="344"/>
                      <a:pt x="471" y="344"/>
                    </a:cubicBezTo>
                    <a:close/>
                  </a:path>
                </a:pathLst>
              </a:custGeom>
              <a:solidFill>
                <a:srgbClr val="F8C0A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"/>
              <p:cNvSpPr/>
              <p:nvPr/>
            </p:nvSpPr>
            <p:spPr>
              <a:xfrm>
                <a:off x="3269738" y="416962"/>
                <a:ext cx="75297" cy="58504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08" extrusionOk="0">
                    <a:moveTo>
                      <a:pt x="139" y="0"/>
                    </a:moveTo>
                    <a:cubicBezTo>
                      <a:pt x="139" y="0"/>
                      <a:pt x="130" y="11"/>
                      <a:pt x="116" y="26"/>
                    </a:cubicBezTo>
                    <a:cubicBezTo>
                      <a:pt x="102" y="41"/>
                      <a:pt x="83" y="60"/>
                      <a:pt x="60" y="79"/>
                    </a:cubicBezTo>
                    <a:cubicBezTo>
                      <a:pt x="47" y="90"/>
                      <a:pt x="33" y="100"/>
                      <a:pt x="20" y="108"/>
                    </a:cubicBezTo>
                    <a:cubicBezTo>
                      <a:pt x="13" y="97"/>
                      <a:pt x="7" y="86"/>
                      <a:pt x="0" y="75"/>
                    </a:cubicBezTo>
                    <a:cubicBezTo>
                      <a:pt x="8" y="64"/>
                      <a:pt x="19" y="52"/>
                      <a:pt x="31" y="43"/>
                    </a:cubicBezTo>
                    <a:cubicBezTo>
                      <a:pt x="56" y="22"/>
                      <a:pt x="84" y="11"/>
                      <a:pt x="104" y="6"/>
                    </a:cubicBezTo>
                    <a:cubicBezTo>
                      <a:pt x="125" y="1"/>
                      <a:pt x="139" y="0"/>
                      <a:pt x="139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5"/>
              <p:cNvSpPr/>
              <p:nvPr/>
            </p:nvSpPr>
            <p:spPr>
              <a:xfrm>
                <a:off x="3310908" y="478717"/>
                <a:ext cx="70963" cy="5796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07" extrusionOk="0">
                    <a:moveTo>
                      <a:pt x="131" y="0"/>
                    </a:moveTo>
                    <a:cubicBezTo>
                      <a:pt x="131" y="0"/>
                      <a:pt x="123" y="11"/>
                      <a:pt x="111" y="26"/>
                    </a:cubicBezTo>
                    <a:cubicBezTo>
                      <a:pt x="98" y="41"/>
                      <a:pt x="81" y="61"/>
                      <a:pt x="60" y="79"/>
                    </a:cubicBezTo>
                    <a:cubicBezTo>
                      <a:pt x="47" y="90"/>
                      <a:pt x="34" y="99"/>
                      <a:pt x="23" y="107"/>
                    </a:cubicBezTo>
                    <a:cubicBezTo>
                      <a:pt x="15" y="97"/>
                      <a:pt x="7" y="87"/>
                      <a:pt x="0" y="76"/>
                    </a:cubicBezTo>
                    <a:cubicBezTo>
                      <a:pt x="7" y="65"/>
                      <a:pt x="17" y="53"/>
                      <a:pt x="30" y="43"/>
                    </a:cubicBezTo>
                    <a:cubicBezTo>
                      <a:pt x="53" y="24"/>
                      <a:pt x="78" y="13"/>
                      <a:pt x="98" y="7"/>
                    </a:cubicBezTo>
                    <a:cubicBezTo>
                      <a:pt x="118" y="1"/>
                      <a:pt x="131" y="0"/>
                      <a:pt x="131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"/>
              <p:cNvSpPr/>
              <p:nvPr/>
            </p:nvSpPr>
            <p:spPr>
              <a:xfrm>
                <a:off x="3353702" y="523137"/>
                <a:ext cx="77464" cy="61213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13" extrusionOk="0">
                    <a:moveTo>
                      <a:pt x="143" y="0"/>
                    </a:moveTo>
                    <a:cubicBezTo>
                      <a:pt x="143" y="0"/>
                      <a:pt x="135" y="12"/>
                      <a:pt x="122" y="28"/>
                    </a:cubicBezTo>
                    <a:cubicBezTo>
                      <a:pt x="109" y="43"/>
                      <a:pt x="90" y="64"/>
                      <a:pt x="68" y="83"/>
                    </a:cubicBezTo>
                    <a:cubicBezTo>
                      <a:pt x="54" y="95"/>
                      <a:pt x="40" y="105"/>
                      <a:pt x="26" y="113"/>
                    </a:cubicBezTo>
                    <a:cubicBezTo>
                      <a:pt x="17" y="106"/>
                      <a:pt x="8" y="97"/>
                      <a:pt x="0" y="89"/>
                    </a:cubicBezTo>
                    <a:cubicBezTo>
                      <a:pt x="9" y="75"/>
                      <a:pt x="22" y="60"/>
                      <a:pt x="38" y="47"/>
                    </a:cubicBezTo>
                    <a:cubicBezTo>
                      <a:pt x="62" y="27"/>
                      <a:pt x="89" y="15"/>
                      <a:pt x="109" y="9"/>
                    </a:cubicBezTo>
                    <a:cubicBezTo>
                      <a:pt x="129" y="2"/>
                      <a:pt x="143" y="0"/>
                      <a:pt x="143" y="0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"/>
              <p:cNvSpPr/>
              <p:nvPr/>
            </p:nvSpPr>
            <p:spPr>
              <a:xfrm>
                <a:off x="3236694" y="334623"/>
                <a:ext cx="167387" cy="82339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52" extrusionOk="0">
                    <a:moveTo>
                      <a:pt x="309" y="72"/>
                    </a:moveTo>
                    <a:cubicBezTo>
                      <a:pt x="276" y="65"/>
                      <a:pt x="243" y="60"/>
                      <a:pt x="211" y="66"/>
                    </a:cubicBezTo>
                    <a:cubicBezTo>
                      <a:pt x="181" y="70"/>
                      <a:pt x="153" y="82"/>
                      <a:pt x="125" y="94"/>
                    </a:cubicBezTo>
                    <a:cubicBezTo>
                      <a:pt x="94" y="108"/>
                      <a:pt x="59" y="122"/>
                      <a:pt x="31" y="142"/>
                    </a:cubicBezTo>
                    <a:cubicBezTo>
                      <a:pt x="27" y="144"/>
                      <a:pt x="23" y="148"/>
                      <a:pt x="19" y="152"/>
                    </a:cubicBezTo>
                    <a:cubicBezTo>
                      <a:pt x="7" y="129"/>
                      <a:pt x="0" y="115"/>
                      <a:pt x="0" y="115"/>
                    </a:cubicBezTo>
                    <a:cubicBezTo>
                      <a:pt x="68" y="44"/>
                      <a:pt x="218" y="0"/>
                      <a:pt x="218" y="0"/>
                    </a:cubicBezTo>
                    <a:cubicBezTo>
                      <a:pt x="252" y="18"/>
                      <a:pt x="282" y="44"/>
                      <a:pt x="309" y="72"/>
                    </a:cubicBezTo>
                    <a:close/>
                  </a:path>
                </a:pathLst>
              </a:custGeom>
              <a:solidFill>
                <a:srgbClr val="FFD4C5"/>
              </a:solidFill>
              <a:ln>
                <a:noFill/>
              </a:ln>
            </p:spPr>
            <p:txBody>
              <a:bodyPr spcFirstLastPara="1" wrap="square" lIns="90000" tIns="9700" rIns="90000" bIns="9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5"/>
              <p:cNvSpPr/>
              <p:nvPr/>
            </p:nvSpPr>
            <p:spPr>
              <a:xfrm>
                <a:off x="2466932" y="821075"/>
                <a:ext cx="935525" cy="598042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104" extrusionOk="0">
                    <a:moveTo>
                      <a:pt x="1727" y="24"/>
                    </a:moveTo>
                    <a:cubicBezTo>
                      <a:pt x="1727" y="24"/>
                      <a:pt x="1630" y="968"/>
                      <a:pt x="1482" y="1079"/>
                    </a:cubicBezTo>
                    <a:cubicBezTo>
                      <a:pt x="1405" y="1137"/>
                      <a:pt x="1205" y="1088"/>
                      <a:pt x="997" y="1006"/>
                    </a:cubicBezTo>
                    <a:cubicBezTo>
                      <a:pt x="805" y="931"/>
                      <a:pt x="637" y="847"/>
                      <a:pt x="637" y="847"/>
                    </a:cubicBezTo>
                    <a:cubicBezTo>
                      <a:pt x="637" y="847"/>
                      <a:pt x="-38" y="615"/>
                      <a:pt x="2" y="248"/>
                    </a:cubicBezTo>
                    <a:cubicBezTo>
                      <a:pt x="2" y="248"/>
                      <a:pt x="244" y="114"/>
                      <a:pt x="314" y="146"/>
                    </a:cubicBezTo>
                    <a:cubicBezTo>
                      <a:pt x="384" y="179"/>
                      <a:pt x="1145" y="514"/>
                      <a:pt x="1169" y="524"/>
                    </a:cubicBezTo>
                    <a:cubicBezTo>
                      <a:pt x="1170" y="524"/>
                      <a:pt x="1170" y="524"/>
                      <a:pt x="1170" y="524"/>
                    </a:cubicBezTo>
                    <a:lnTo>
                      <a:pt x="1401" y="0"/>
                    </a:lnTo>
                    <a:lnTo>
                      <a:pt x="1608" y="15"/>
                    </a:lnTo>
                    <a:lnTo>
                      <a:pt x="1727" y="24"/>
                    </a:ln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5"/>
              <p:cNvSpPr/>
              <p:nvPr/>
            </p:nvSpPr>
            <p:spPr>
              <a:xfrm>
                <a:off x="3007012" y="829201"/>
                <a:ext cx="395445" cy="589917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089" extrusionOk="0">
                    <a:moveTo>
                      <a:pt x="730" y="9"/>
                    </a:moveTo>
                    <a:cubicBezTo>
                      <a:pt x="730" y="9"/>
                      <a:pt x="633" y="953"/>
                      <a:pt x="485" y="1064"/>
                    </a:cubicBezTo>
                    <a:cubicBezTo>
                      <a:pt x="408" y="1122"/>
                      <a:pt x="208" y="1073"/>
                      <a:pt x="0" y="991"/>
                    </a:cubicBezTo>
                    <a:cubicBezTo>
                      <a:pt x="145" y="997"/>
                      <a:pt x="388" y="1004"/>
                      <a:pt x="417" y="982"/>
                    </a:cubicBezTo>
                    <a:cubicBezTo>
                      <a:pt x="459" y="951"/>
                      <a:pt x="611" y="0"/>
                      <a:pt x="611" y="0"/>
                    </a:cubicBezTo>
                    <a:lnTo>
                      <a:pt x="730" y="9"/>
                    </a:ln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5"/>
              <p:cNvSpPr/>
              <p:nvPr/>
            </p:nvSpPr>
            <p:spPr>
              <a:xfrm>
                <a:off x="2468016" y="897456"/>
                <a:ext cx="632170" cy="20747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383" extrusionOk="0">
                    <a:moveTo>
                      <a:pt x="1167" y="383"/>
                    </a:moveTo>
                    <a:cubicBezTo>
                      <a:pt x="1143" y="375"/>
                      <a:pt x="344" y="130"/>
                      <a:pt x="307" y="103"/>
                    </a:cubicBezTo>
                    <a:cubicBezTo>
                      <a:pt x="270" y="76"/>
                      <a:pt x="0" y="107"/>
                      <a:pt x="0" y="107"/>
                    </a:cubicBezTo>
                    <a:cubicBezTo>
                      <a:pt x="0" y="107"/>
                      <a:pt x="242" y="-27"/>
                      <a:pt x="312" y="5"/>
                    </a:cubicBezTo>
                    <a:cubicBezTo>
                      <a:pt x="382" y="38"/>
                      <a:pt x="1143" y="373"/>
                      <a:pt x="1167" y="383"/>
                    </a:cubicBezTo>
                    <a:close/>
                  </a:path>
                </a:pathLst>
              </a:custGeom>
              <a:solidFill>
                <a:srgbClr val="F3CCB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5"/>
              <p:cNvSpPr/>
              <p:nvPr/>
            </p:nvSpPr>
            <p:spPr>
              <a:xfrm>
                <a:off x="1846139" y="805366"/>
                <a:ext cx="796306" cy="1063367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963" extrusionOk="0">
                    <a:moveTo>
                      <a:pt x="1470" y="924"/>
                    </a:moveTo>
                    <a:cubicBezTo>
                      <a:pt x="1467" y="1072"/>
                      <a:pt x="1383" y="1279"/>
                      <a:pt x="1370" y="1299"/>
                    </a:cubicBezTo>
                    <a:cubicBezTo>
                      <a:pt x="1370" y="1357"/>
                      <a:pt x="1372" y="1417"/>
                      <a:pt x="1376" y="1480"/>
                    </a:cubicBezTo>
                    <a:cubicBezTo>
                      <a:pt x="1376" y="1480"/>
                      <a:pt x="1403" y="1692"/>
                      <a:pt x="1438" y="1963"/>
                    </a:cubicBezTo>
                    <a:lnTo>
                      <a:pt x="20" y="1895"/>
                    </a:lnTo>
                    <a:cubicBezTo>
                      <a:pt x="40" y="1823"/>
                      <a:pt x="60" y="1756"/>
                      <a:pt x="77" y="1694"/>
                    </a:cubicBezTo>
                    <a:cubicBezTo>
                      <a:pt x="125" y="1531"/>
                      <a:pt x="161" y="1408"/>
                      <a:pt x="173" y="1352"/>
                    </a:cubicBezTo>
                    <a:cubicBezTo>
                      <a:pt x="151" y="1313"/>
                      <a:pt x="107" y="1246"/>
                      <a:pt x="69" y="1157"/>
                    </a:cubicBezTo>
                    <a:cubicBezTo>
                      <a:pt x="36" y="1082"/>
                      <a:pt x="8" y="990"/>
                      <a:pt x="1" y="886"/>
                    </a:cubicBezTo>
                    <a:cubicBezTo>
                      <a:pt x="-14" y="675"/>
                      <a:pt x="204" y="48"/>
                      <a:pt x="204" y="48"/>
                    </a:cubicBezTo>
                    <a:lnTo>
                      <a:pt x="256" y="30"/>
                    </a:lnTo>
                    <a:lnTo>
                      <a:pt x="260" y="28"/>
                    </a:lnTo>
                    <a:lnTo>
                      <a:pt x="339" y="0"/>
                    </a:lnTo>
                    <a:lnTo>
                      <a:pt x="1273" y="52"/>
                    </a:lnTo>
                    <a:lnTo>
                      <a:pt x="1347" y="97"/>
                    </a:lnTo>
                    <a:lnTo>
                      <a:pt x="1363" y="107"/>
                    </a:lnTo>
                    <a:lnTo>
                      <a:pt x="1432" y="148"/>
                    </a:lnTo>
                    <a:cubicBezTo>
                      <a:pt x="1432" y="148"/>
                      <a:pt x="1473" y="783"/>
                      <a:pt x="1470" y="9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5"/>
              <p:cNvSpPr/>
              <p:nvPr/>
            </p:nvSpPr>
            <p:spPr>
              <a:xfrm>
                <a:off x="1994566" y="1522043"/>
                <a:ext cx="507036" cy="9209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70" extrusionOk="0">
                    <a:moveTo>
                      <a:pt x="936" y="0"/>
                    </a:moveTo>
                    <a:cubicBezTo>
                      <a:pt x="865" y="30"/>
                      <a:pt x="808" y="71"/>
                      <a:pt x="716" y="100"/>
                    </a:cubicBezTo>
                    <a:cubicBezTo>
                      <a:pt x="630" y="127"/>
                      <a:pt x="538" y="68"/>
                      <a:pt x="448" y="63"/>
                    </a:cubicBezTo>
                    <a:cubicBezTo>
                      <a:pt x="371" y="59"/>
                      <a:pt x="294" y="77"/>
                      <a:pt x="217" y="81"/>
                    </a:cubicBezTo>
                    <a:cubicBezTo>
                      <a:pt x="140" y="85"/>
                      <a:pt x="56" y="72"/>
                      <a:pt x="0" y="19"/>
                    </a:cubicBezTo>
                    <a:cubicBezTo>
                      <a:pt x="45" y="106"/>
                      <a:pt x="145" y="165"/>
                      <a:pt x="243" y="152"/>
                    </a:cubicBezTo>
                    <a:cubicBezTo>
                      <a:pt x="296" y="145"/>
                      <a:pt x="346" y="121"/>
                      <a:pt x="400" y="115"/>
                    </a:cubicBezTo>
                    <a:cubicBezTo>
                      <a:pt x="471" y="107"/>
                      <a:pt x="579" y="159"/>
                      <a:pt x="649" y="169"/>
                    </a:cubicBezTo>
                    <a:cubicBezTo>
                      <a:pt x="780" y="187"/>
                      <a:pt x="927" y="-1"/>
                      <a:pt x="9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16200" rIns="90000" bIns="16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5"/>
              <p:cNvSpPr/>
              <p:nvPr/>
            </p:nvSpPr>
            <p:spPr>
              <a:xfrm>
                <a:off x="1986982" y="805366"/>
                <a:ext cx="597501" cy="197722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365" extrusionOk="0">
                    <a:moveTo>
                      <a:pt x="1103" y="107"/>
                    </a:moveTo>
                    <a:cubicBezTo>
                      <a:pt x="1031" y="231"/>
                      <a:pt x="685" y="389"/>
                      <a:pt x="433" y="362"/>
                    </a:cubicBezTo>
                    <a:cubicBezTo>
                      <a:pt x="211" y="338"/>
                      <a:pt x="50" y="109"/>
                      <a:pt x="0" y="28"/>
                    </a:cubicBezTo>
                    <a:lnTo>
                      <a:pt x="79" y="0"/>
                    </a:lnTo>
                    <a:lnTo>
                      <a:pt x="1013" y="52"/>
                    </a:lnTo>
                    <a:lnTo>
                      <a:pt x="1103" y="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"/>
              <p:cNvSpPr/>
              <p:nvPr/>
            </p:nvSpPr>
            <p:spPr>
              <a:xfrm>
                <a:off x="1856973" y="857911"/>
                <a:ext cx="785472" cy="1010822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866" extrusionOk="0">
                    <a:moveTo>
                      <a:pt x="1450" y="827"/>
                    </a:moveTo>
                    <a:cubicBezTo>
                      <a:pt x="1447" y="975"/>
                      <a:pt x="1363" y="1182"/>
                      <a:pt x="1350" y="1202"/>
                    </a:cubicBezTo>
                    <a:cubicBezTo>
                      <a:pt x="1350" y="1260"/>
                      <a:pt x="1352" y="1320"/>
                      <a:pt x="1356" y="1383"/>
                    </a:cubicBezTo>
                    <a:cubicBezTo>
                      <a:pt x="1356" y="1383"/>
                      <a:pt x="1383" y="1595"/>
                      <a:pt x="1418" y="1866"/>
                    </a:cubicBezTo>
                    <a:lnTo>
                      <a:pt x="0" y="1798"/>
                    </a:lnTo>
                    <a:cubicBezTo>
                      <a:pt x="20" y="1726"/>
                      <a:pt x="40" y="1659"/>
                      <a:pt x="57" y="1597"/>
                    </a:cubicBezTo>
                    <a:cubicBezTo>
                      <a:pt x="1346" y="1699"/>
                      <a:pt x="1342" y="303"/>
                      <a:pt x="1327" y="0"/>
                    </a:cubicBezTo>
                    <a:lnTo>
                      <a:pt x="1343" y="10"/>
                    </a:lnTo>
                    <a:lnTo>
                      <a:pt x="1412" y="51"/>
                    </a:lnTo>
                    <a:cubicBezTo>
                      <a:pt x="1412" y="51"/>
                      <a:pt x="1453" y="686"/>
                      <a:pt x="1450" y="8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"/>
              <p:cNvSpPr/>
              <p:nvPr/>
            </p:nvSpPr>
            <p:spPr>
              <a:xfrm>
                <a:off x="1846139" y="821617"/>
                <a:ext cx="171179" cy="610502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127" extrusionOk="0">
                    <a:moveTo>
                      <a:pt x="69" y="1127"/>
                    </a:moveTo>
                    <a:cubicBezTo>
                      <a:pt x="36" y="1052"/>
                      <a:pt x="8" y="960"/>
                      <a:pt x="1" y="856"/>
                    </a:cubicBezTo>
                    <a:cubicBezTo>
                      <a:pt x="-14" y="645"/>
                      <a:pt x="204" y="18"/>
                      <a:pt x="204" y="18"/>
                    </a:cubicBezTo>
                    <a:lnTo>
                      <a:pt x="256" y="0"/>
                    </a:lnTo>
                    <a:cubicBezTo>
                      <a:pt x="314" y="269"/>
                      <a:pt x="414" y="921"/>
                      <a:pt x="69" y="11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"/>
              <p:cNvSpPr/>
              <p:nvPr/>
            </p:nvSpPr>
            <p:spPr>
              <a:xfrm>
                <a:off x="2207456" y="1022048"/>
                <a:ext cx="572040" cy="730760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349" extrusionOk="0">
                    <a:moveTo>
                      <a:pt x="31" y="1349"/>
                    </a:moveTo>
                    <a:lnTo>
                      <a:pt x="0" y="1325"/>
                    </a:lnTo>
                    <a:lnTo>
                      <a:pt x="1025" y="0"/>
                    </a:lnTo>
                    <a:lnTo>
                      <a:pt x="1056" y="24"/>
                    </a:lnTo>
                    <a:lnTo>
                      <a:pt x="31" y="13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"/>
              <p:cNvSpPr/>
              <p:nvPr/>
            </p:nvSpPr>
            <p:spPr>
              <a:xfrm>
                <a:off x="2094240" y="934833"/>
                <a:ext cx="572582" cy="73076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349" extrusionOk="0">
                    <a:moveTo>
                      <a:pt x="32" y="1349"/>
                    </a:moveTo>
                    <a:lnTo>
                      <a:pt x="0" y="1325"/>
                    </a:lnTo>
                    <a:lnTo>
                      <a:pt x="1026" y="0"/>
                    </a:lnTo>
                    <a:lnTo>
                      <a:pt x="1057" y="24"/>
                    </a:lnTo>
                    <a:lnTo>
                      <a:pt x="32" y="13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"/>
              <p:cNvSpPr/>
              <p:nvPr/>
            </p:nvSpPr>
            <p:spPr>
              <a:xfrm>
                <a:off x="2092073" y="932667"/>
                <a:ext cx="405737" cy="524912"/>
              </a:xfrm>
              <a:custGeom>
                <a:avLst/>
                <a:gdLst/>
                <a:ahLst/>
                <a:cxnLst/>
                <a:rect l="l" t="t" r="r" b="b"/>
                <a:pathLst>
                  <a:path w="749" h="969" extrusionOk="0">
                    <a:moveTo>
                      <a:pt x="749" y="0"/>
                    </a:moveTo>
                    <a:lnTo>
                      <a:pt x="0" y="969"/>
                    </a:lnTo>
                    <a:cubicBezTo>
                      <a:pt x="3" y="942"/>
                      <a:pt x="8" y="915"/>
                      <a:pt x="12" y="888"/>
                    </a:cubicBezTo>
                    <a:lnTo>
                      <a:pt x="692" y="10"/>
                    </a:lnTo>
                    <a:cubicBezTo>
                      <a:pt x="711" y="6"/>
                      <a:pt x="730" y="3"/>
                      <a:pt x="7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"/>
              <p:cNvSpPr/>
              <p:nvPr/>
            </p:nvSpPr>
            <p:spPr>
              <a:xfrm>
                <a:off x="2373217" y="957043"/>
                <a:ext cx="561206" cy="440948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14" extrusionOk="0">
                    <a:moveTo>
                      <a:pt x="1031" y="814"/>
                    </a:moveTo>
                    <a:lnTo>
                      <a:pt x="0" y="17"/>
                    </a:lnTo>
                    <a:cubicBezTo>
                      <a:pt x="15" y="11"/>
                      <a:pt x="29" y="5"/>
                      <a:pt x="44" y="0"/>
                    </a:cubicBezTo>
                    <a:lnTo>
                      <a:pt x="1036" y="768"/>
                    </a:lnTo>
                    <a:cubicBezTo>
                      <a:pt x="1035" y="784"/>
                      <a:pt x="1033" y="799"/>
                      <a:pt x="1031" y="8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"/>
              <p:cNvSpPr/>
              <p:nvPr/>
            </p:nvSpPr>
            <p:spPr>
              <a:xfrm>
                <a:off x="2234541" y="1044800"/>
                <a:ext cx="652213" cy="51137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44" extrusionOk="0">
                    <a:moveTo>
                      <a:pt x="1184" y="944"/>
                    </a:moveTo>
                    <a:lnTo>
                      <a:pt x="0" y="28"/>
                    </a:lnTo>
                    <a:cubicBezTo>
                      <a:pt x="9" y="18"/>
                      <a:pt x="19" y="9"/>
                      <a:pt x="29" y="0"/>
                    </a:cubicBezTo>
                    <a:lnTo>
                      <a:pt x="1204" y="909"/>
                    </a:lnTo>
                    <a:cubicBezTo>
                      <a:pt x="1197" y="920"/>
                      <a:pt x="1191" y="932"/>
                      <a:pt x="1184" y="9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"/>
              <p:cNvSpPr/>
              <p:nvPr/>
            </p:nvSpPr>
            <p:spPr>
              <a:xfrm>
                <a:off x="2152202" y="1175893"/>
                <a:ext cx="629461" cy="49403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912" extrusionOk="0">
                    <a:moveTo>
                      <a:pt x="1162" y="888"/>
                    </a:moveTo>
                    <a:cubicBezTo>
                      <a:pt x="1152" y="896"/>
                      <a:pt x="1140" y="905"/>
                      <a:pt x="1129" y="912"/>
                    </a:cubicBezTo>
                    <a:lnTo>
                      <a:pt x="0" y="39"/>
                    </a:lnTo>
                    <a:cubicBezTo>
                      <a:pt x="5" y="26"/>
                      <a:pt x="10" y="13"/>
                      <a:pt x="15" y="0"/>
                    </a:cubicBezTo>
                    <a:lnTo>
                      <a:pt x="1162" y="8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"/>
              <p:cNvSpPr/>
              <p:nvPr/>
            </p:nvSpPr>
            <p:spPr>
              <a:xfrm>
                <a:off x="2107241" y="1339488"/>
                <a:ext cx="528162" cy="416029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68" extrusionOk="0">
                    <a:moveTo>
                      <a:pt x="975" y="748"/>
                    </a:moveTo>
                    <a:cubicBezTo>
                      <a:pt x="962" y="755"/>
                      <a:pt x="949" y="761"/>
                      <a:pt x="935" y="768"/>
                    </a:cubicBezTo>
                    <a:lnTo>
                      <a:pt x="0" y="44"/>
                    </a:lnTo>
                    <a:cubicBezTo>
                      <a:pt x="3" y="29"/>
                      <a:pt x="6" y="15"/>
                      <a:pt x="9" y="0"/>
                    </a:cubicBezTo>
                    <a:lnTo>
                      <a:pt x="975" y="74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"/>
              <p:cNvSpPr/>
              <p:nvPr/>
            </p:nvSpPr>
            <p:spPr>
              <a:xfrm>
                <a:off x="2511894" y="1258232"/>
                <a:ext cx="423072" cy="54224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001" extrusionOk="0">
                    <a:moveTo>
                      <a:pt x="781" y="56"/>
                    </a:moveTo>
                    <a:lnTo>
                      <a:pt x="74" y="969"/>
                    </a:lnTo>
                    <a:cubicBezTo>
                      <a:pt x="49" y="980"/>
                      <a:pt x="25" y="990"/>
                      <a:pt x="0" y="1001"/>
                    </a:cubicBezTo>
                    <a:lnTo>
                      <a:pt x="774" y="0"/>
                    </a:lnTo>
                    <a:cubicBezTo>
                      <a:pt x="777" y="19"/>
                      <a:pt x="779" y="38"/>
                      <a:pt x="781" y="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"/>
              <p:cNvSpPr/>
              <p:nvPr/>
            </p:nvSpPr>
            <p:spPr>
              <a:xfrm>
                <a:off x="2322297" y="1097887"/>
                <a:ext cx="563915" cy="726968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42" extrusionOk="0">
                    <a:moveTo>
                      <a:pt x="1041" y="38"/>
                    </a:moveTo>
                    <a:lnTo>
                      <a:pt x="31" y="1342"/>
                    </a:lnTo>
                    <a:lnTo>
                      <a:pt x="0" y="1318"/>
                    </a:lnTo>
                    <a:lnTo>
                      <a:pt x="1019" y="0"/>
                    </a:lnTo>
                    <a:cubicBezTo>
                      <a:pt x="1027" y="12"/>
                      <a:pt x="1034" y="25"/>
                      <a:pt x="1041" y="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"/>
              <p:cNvSpPr/>
              <p:nvPr/>
            </p:nvSpPr>
            <p:spPr>
              <a:xfrm>
                <a:off x="1898143" y="913165"/>
                <a:ext cx="1053616" cy="124375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296" extrusionOk="0">
                    <a:moveTo>
                      <a:pt x="1549" y="1312"/>
                    </a:moveTo>
                    <a:cubicBezTo>
                      <a:pt x="1537" y="1321"/>
                      <a:pt x="1525" y="1329"/>
                      <a:pt x="1513" y="1336"/>
                    </a:cubicBezTo>
                    <a:cubicBezTo>
                      <a:pt x="1471" y="1364"/>
                      <a:pt x="1426" y="1391"/>
                      <a:pt x="1378" y="1416"/>
                    </a:cubicBezTo>
                    <a:cubicBezTo>
                      <a:pt x="1350" y="1430"/>
                      <a:pt x="1321" y="1445"/>
                      <a:pt x="1292" y="1459"/>
                    </a:cubicBezTo>
                    <a:cubicBezTo>
                      <a:pt x="1282" y="1464"/>
                      <a:pt x="1272" y="1469"/>
                      <a:pt x="1261" y="1474"/>
                    </a:cubicBezTo>
                    <a:cubicBezTo>
                      <a:pt x="1247" y="1480"/>
                      <a:pt x="1233" y="1487"/>
                      <a:pt x="1219" y="1493"/>
                    </a:cubicBezTo>
                    <a:cubicBezTo>
                      <a:pt x="1125" y="1536"/>
                      <a:pt x="1028" y="1574"/>
                      <a:pt x="936" y="1611"/>
                    </a:cubicBezTo>
                    <a:cubicBezTo>
                      <a:pt x="917" y="1612"/>
                      <a:pt x="899" y="1612"/>
                      <a:pt x="882" y="1611"/>
                    </a:cubicBezTo>
                    <a:cubicBezTo>
                      <a:pt x="865" y="1611"/>
                      <a:pt x="849" y="1609"/>
                      <a:pt x="833" y="1607"/>
                    </a:cubicBezTo>
                    <a:cubicBezTo>
                      <a:pt x="763" y="1598"/>
                      <a:pt x="705" y="1577"/>
                      <a:pt x="657" y="1549"/>
                    </a:cubicBezTo>
                    <a:cubicBezTo>
                      <a:pt x="645" y="1541"/>
                      <a:pt x="633" y="1533"/>
                      <a:pt x="623" y="1525"/>
                    </a:cubicBezTo>
                    <a:cubicBezTo>
                      <a:pt x="611" y="1517"/>
                      <a:pt x="600" y="1508"/>
                      <a:pt x="591" y="1499"/>
                    </a:cubicBezTo>
                    <a:cubicBezTo>
                      <a:pt x="521" y="1435"/>
                      <a:pt x="482" y="1355"/>
                      <a:pt x="461" y="1289"/>
                    </a:cubicBezTo>
                    <a:cubicBezTo>
                      <a:pt x="455" y="1271"/>
                      <a:pt x="450" y="1254"/>
                      <a:pt x="447" y="1239"/>
                    </a:cubicBezTo>
                    <a:cubicBezTo>
                      <a:pt x="439" y="1206"/>
                      <a:pt x="436" y="1180"/>
                      <a:pt x="435" y="1169"/>
                    </a:cubicBezTo>
                    <a:cubicBezTo>
                      <a:pt x="445" y="1086"/>
                      <a:pt x="457" y="999"/>
                      <a:pt x="471" y="915"/>
                    </a:cubicBezTo>
                    <a:cubicBezTo>
                      <a:pt x="474" y="899"/>
                      <a:pt x="477" y="884"/>
                      <a:pt x="479" y="869"/>
                    </a:cubicBezTo>
                    <a:cubicBezTo>
                      <a:pt x="483" y="846"/>
                      <a:pt x="488" y="824"/>
                      <a:pt x="493" y="801"/>
                    </a:cubicBezTo>
                    <a:cubicBezTo>
                      <a:pt x="500" y="768"/>
                      <a:pt x="507" y="736"/>
                      <a:pt x="515" y="705"/>
                    </a:cubicBezTo>
                    <a:cubicBezTo>
                      <a:pt x="526" y="665"/>
                      <a:pt x="537" y="627"/>
                      <a:pt x="549" y="591"/>
                    </a:cubicBezTo>
                    <a:cubicBezTo>
                      <a:pt x="554" y="577"/>
                      <a:pt x="559" y="563"/>
                      <a:pt x="564" y="550"/>
                    </a:cubicBezTo>
                    <a:cubicBezTo>
                      <a:pt x="593" y="474"/>
                      <a:pt x="629" y="408"/>
                      <a:pt x="673" y="358"/>
                    </a:cubicBezTo>
                    <a:cubicBezTo>
                      <a:pt x="683" y="347"/>
                      <a:pt x="693" y="336"/>
                      <a:pt x="703" y="326"/>
                    </a:cubicBezTo>
                    <a:cubicBezTo>
                      <a:pt x="713" y="316"/>
                      <a:pt x="723" y="307"/>
                      <a:pt x="734" y="297"/>
                    </a:cubicBezTo>
                    <a:cubicBezTo>
                      <a:pt x="788" y="251"/>
                      <a:pt x="850" y="214"/>
                      <a:pt x="917" y="186"/>
                    </a:cubicBezTo>
                    <a:cubicBezTo>
                      <a:pt x="939" y="176"/>
                      <a:pt x="962" y="168"/>
                      <a:pt x="986" y="161"/>
                    </a:cubicBezTo>
                    <a:cubicBezTo>
                      <a:pt x="987" y="160"/>
                      <a:pt x="988" y="160"/>
                      <a:pt x="989" y="160"/>
                    </a:cubicBezTo>
                    <a:cubicBezTo>
                      <a:pt x="1005" y="155"/>
                      <a:pt x="1020" y="150"/>
                      <a:pt x="1035" y="147"/>
                    </a:cubicBezTo>
                    <a:cubicBezTo>
                      <a:pt x="1124" y="125"/>
                      <a:pt x="1217" y="119"/>
                      <a:pt x="1306" y="129"/>
                    </a:cubicBezTo>
                    <a:cubicBezTo>
                      <a:pt x="1322" y="131"/>
                      <a:pt x="1337" y="133"/>
                      <a:pt x="1353" y="136"/>
                    </a:cubicBezTo>
                    <a:cubicBezTo>
                      <a:pt x="1434" y="151"/>
                      <a:pt x="1511" y="182"/>
                      <a:pt x="1575" y="227"/>
                    </a:cubicBezTo>
                    <a:cubicBezTo>
                      <a:pt x="1581" y="231"/>
                      <a:pt x="1586" y="235"/>
                      <a:pt x="1592" y="239"/>
                    </a:cubicBezTo>
                    <a:cubicBezTo>
                      <a:pt x="1597" y="244"/>
                      <a:pt x="1603" y="248"/>
                      <a:pt x="1608" y="252"/>
                    </a:cubicBezTo>
                    <a:cubicBezTo>
                      <a:pt x="1644" y="283"/>
                      <a:pt x="1676" y="319"/>
                      <a:pt x="1703" y="359"/>
                    </a:cubicBezTo>
                    <a:cubicBezTo>
                      <a:pt x="1718" y="381"/>
                      <a:pt x="1732" y="405"/>
                      <a:pt x="1744" y="429"/>
                    </a:cubicBezTo>
                    <a:cubicBezTo>
                      <a:pt x="1751" y="443"/>
                      <a:pt x="1758" y="458"/>
                      <a:pt x="1764" y="472"/>
                    </a:cubicBezTo>
                    <a:cubicBezTo>
                      <a:pt x="1800" y="559"/>
                      <a:pt x="1820" y="657"/>
                      <a:pt x="1821" y="755"/>
                    </a:cubicBezTo>
                    <a:cubicBezTo>
                      <a:pt x="1821" y="762"/>
                      <a:pt x="1821" y="769"/>
                      <a:pt x="1821" y="776"/>
                    </a:cubicBezTo>
                    <a:cubicBezTo>
                      <a:pt x="1821" y="786"/>
                      <a:pt x="1821" y="796"/>
                      <a:pt x="1820" y="806"/>
                    </a:cubicBezTo>
                    <a:cubicBezTo>
                      <a:pt x="1819" y="821"/>
                      <a:pt x="1818" y="835"/>
                      <a:pt x="1817" y="849"/>
                    </a:cubicBezTo>
                    <a:cubicBezTo>
                      <a:pt x="1808" y="931"/>
                      <a:pt x="1786" y="1012"/>
                      <a:pt x="1751" y="1084"/>
                    </a:cubicBezTo>
                    <a:cubicBezTo>
                      <a:pt x="1744" y="1097"/>
                      <a:pt x="1738" y="1109"/>
                      <a:pt x="1731" y="1121"/>
                    </a:cubicBezTo>
                    <a:cubicBezTo>
                      <a:pt x="1724" y="1134"/>
                      <a:pt x="1716" y="1146"/>
                      <a:pt x="1708" y="1159"/>
                    </a:cubicBezTo>
                    <a:cubicBezTo>
                      <a:pt x="1670" y="1213"/>
                      <a:pt x="1615" y="1265"/>
                      <a:pt x="1549" y="1312"/>
                    </a:cubicBezTo>
                    <a:moveTo>
                      <a:pt x="591" y="1754"/>
                    </a:moveTo>
                    <a:cubicBezTo>
                      <a:pt x="515" y="1792"/>
                      <a:pt x="433" y="1840"/>
                      <a:pt x="360" y="1887"/>
                    </a:cubicBezTo>
                    <a:cubicBezTo>
                      <a:pt x="329" y="1907"/>
                      <a:pt x="299" y="1926"/>
                      <a:pt x="272" y="1945"/>
                    </a:cubicBezTo>
                    <a:cubicBezTo>
                      <a:pt x="309" y="1839"/>
                      <a:pt x="352" y="1705"/>
                      <a:pt x="376" y="1588"/>
                    </a:cubicBezTo>
                    <a:cubicBezTo>
                      <a:pt x="385" y="1548"/>
                      <a:pt x="392" y="1501"/>
                      <a:pt x="399" y="1451"/>
                    </a:cubicBezTo>
                    <a:cubicBezTo>
                      <a:pt x="433" y="1512"/>
                      <a:pt x="480" y="1573"/>
                      <a:pt x="544" y="1623"/>
                    </a:cubicBezTo>
                    <a:cubicBezTo>
                      <a:pt x="554" y="1630"/>
                      <a:pt x="564" y="1637"/>
                      <a:pt x="574" y="1644"/>
                    </a:cubicBezTo>
                    <a:cubicBezTo>
                      <a:pt x="611" y="1668"/>
                      <a:pt x="653" y="1689"/>
                      <a:pt x="701" y="1705"/>
                    </a:cubicBezTo>
                    <a:cubicBezTo>
                      <a:pt x="661" y="1722"/>
                      <a:pt x="623" y="1738"/>
                      <a:pt x="591" y="1754"/>
                    </a:cubicBezTo>
                    <a:moveTo>
                      <a:pt x="1810" y="1228"/>
                    </a:moveTo>
                    <a:cubicBezTo>
                      <a:pt x="1817" y="1218"/>
                      <a:pt x="1823" y="1208"/>
                      <a:pt x="1830" y="1198"/>
                    </a:cubicBezTo>
                    <a:cubicBezTo>
                      <a:pt x="1837" y="1186"/>
                      <a:pt x="1843" y="1174"/>
                      <a:pt x="1850" y="1162"/>
                    </a:cubicBezTo>
                    <a:cubicBezTo>
                      <a:pt x="1894" y="1079"/>
                      <a:pt x="1922" y="989"/>
                      <a:pt x="1936" y="896"/>
                    </a:cubicBezTo>
                    <a:cubicBezTo>
                      <a:pt x="1938" y="880"/>
                      <a:pt x="1940" y="864"/>
                      <a:pt x="1942" y="848"/>
                    </a:cubicBezTo>
                    <a:cubicBezTo>
                      <a:pt x="1946" y="795"/>
                      <a:pt x="1946" y="741"/>
                      <a:pt x="1942" y="687"/>
                    </a:cubicBezTo>
                    <a:cubicBezTo>
                      <a:pt x="1940" y="668"/>
                      <a:pt x="1938" y="648"/>
                      <a:pt x="1935" y="629"/>
                    </a:cubicBezTo>
                    <a:cubicBezTo>
                      <a:pt x="1921" y="534"/>
                      <a:pt x="1892" y="444"/>
                      <a:pt x="1849" y="362"/>
                    </a:cubicBezTo>
                    <a:cubicBezTo>
                      <a:pt x="1842" y="349"/>
                      <a:pt x="1834" y="335"/>
                      <a:pt x="1827" y="323"/>
                    </a:cubicBezTo>
                    <a:cubicBezTo>
                      <a:pt x="1814" y="303"/>
                      <a:pt x="1801" y="283"/>
                      <a:pt x="1787" y="264"/>
                    </a:cubicBezTo>
                    <a:cubicBezTo>
                      <a:pt x="1753" y="218"/>
                      <a:pt x="1713" y="177"/>
                      <a:pt x="1667" y="141"/>
                    </a:cubicBezTo>
                    <a:cubicBezTo>
                      <a:pt x="1593" y="84"/>
                      <a:pt x="1506" y="44"/>
                      <a:pt x="1412" y="22"/>
                    </a:cubicBezTo>
                    <a:cubicBezTo>
                      <a:pt x="1406" y="21"/>
                      <a:pt x="1399" y="19"/>
                      <a:pt x="1392" y="18"/>
                    </a:cubicBezTo>
                    <a:cubicBezTo>
                      <a:pt x="1301" y="-2"/>
                      <a:pt x="1204" y="-5"/>
                      <a:pt x="1108" y="7"/>
                    </a:cubicBezTo>
                    <a:cubicBezTo>
                      <a:pt x="1087" y="10"/>
                      <a:pt x="1067" y="13"/>
                      <a:pt x="1048" y="17"/>
                    </a:cubicBezTo>
                    <a:cubicBezTo>
                      <a:pt x="1002" y="26"/>
                      <a:pt x="958" y="38"/>
                      <a:pt x="914" y="54"/>
                    </a:cubicBezTo>
                    <a:cubicBezTo>
                      <a:pt x="899" y="59"/>
                      <a:pt x="884" y="65"/>
                      <a:pt x="870" y="71"/>
                    </a:cubicBezTo>
                    <a:cubicBezTo>
                      <a:pt x="783" y="107"/>
                      <a:pt x="703" y="157"/>
                      <a:pt x="634" y="221"/>
                    </a:cubicBezTo>
                    <a:cubicBezTo>
                      <a:pt x="624" y="230"/>
                      <a:pt x="614" y="240"/>
                      <a:pt x="605" y="250"/>
                    </a:cubicBezTo>
                    <a:cubicBezTo>
                      <a:pt x="596" y="258"/>
                      <a:pt x="588" y="267"/>
                      <a:pt x="580" y="276"/>
                    </a:cubicBezTo>
                    <a:cubicBezTo>
                      <a:pt x="533" y="330"/>
                      <a:pt x="495" y="397"/>
                      <a:pt x="463" y="472"/>
                    </a:cubicBezTo>
                    <a:cubicBezTo>
                      <a:pt x="457" y="485"/>
                      <a:pt x="452" y="498"/>
                      <a:pt x="447" y="512"/>
                    </a:cubicBezTo>
                    <a:cubicBezTo>
                      <a:pt x="415" y="596"/>
                      <a:pt x="390" y="688"/>
                      <a:pt x="371" y="784"/>
                    </a:cubicBezTo>
                    <a:cubicBezTo>
                      <a:pt x="367" y="800"/>
                      <a:pt x="364" y="814"/>
                      <a:pt x="361" y="830"/>
                    </a:cubicBezTo>
                    <a:cubicBezTo>
                      <a:pt x="355" y="862"/>
                      <a:pt x="349" y="893"/>
                      <a:pt x="344" y="926"/>
                    </a:cubicBezTo>
                    <a:cubicBezTo>
                      <a:pt x="340" y="954"/>
                      <a:pt x="335" y="982"/>
                      <a:pt x="331" y="1010"/>
                    </a:cubicBezTo>
                    <a:cubicBezTo>
                      <a:pt x="319" y="1095"/>
                      <a:pt x="308" y="1179"/>
                      <a:pt x="299" y="1259"/>
                    </a:cubicBezTo>
                    <a:cubicBezTo>
                      <a:pt x="285" y="1374"/>
                      <a:pt x="272" y="1483"/>
                      <a:pt x="255" y="1563"/>
                    </a:cubicBezTo>
                    <a:cubicBezTo>
                      <a:pt x="209" y="1786"/>
                      <a:pt x="87" y="2085"/>
                      <a:pt x="85" y="2088"/>
                    </a:cubicBezTo>
                    <a:lnTo>
                      <a:pt x="0" y="2296"/>
                    </a:lnTo>
                    <a:lnTo>
                      <a:pt x="180" y="2161"/>
                    </a:lnTo>
                    <a:cubicBezTo>
                      <a:pt x="182" y="2159"/>
                      <a:pt x="441" y="1966"/>
                      <a:pt x="646" y="1865"/>
                    </a:cubicBezTo>
                    <a:cubicBezTo>
                      <a:pt x="718" y="1829"/>
                      <a:pt x="821" y="1789"/>
                      <a:pt x="929" y="1746"/>
                    </a:cubicBezTo>
                    <a:cubicBezTo>
                      <a:pt x="995" y="1720"/>
                      <a:pt x="1064" y="1693"/>
                      <a:pt x="1133" y="1664"/>
                    </a:cubicBezTo>
                    <a:cubicBezTo>
                      <a:pt x="1159" y="1654"/>
                      <a:pt x="1185" y="1643"/>
                      <a:pt x="1211" y="1632"/>
                    </a:cubicBezTo>
                    <a:cubicBezTo>
                      <a:pt x="1250" y="1614"/>
                      <a:pt x="1290" y="1597"/>
                      <a:pt x="1329" y="1578"/>
                    </a:cubicBezTo>
                    <a:cubicBezTo>
                      <a:pt x="1343" y="1572"/>
                      <a:pt x="1357" y="1565"/>
                      <a:pt x="1370" y="1558"/>
                    </a:cubicBezTo>
                    <a:cubicBezTo>
                      <a:pt x="1458" y="1515"/>
                      <a:pt x="1542" y="1468"/>
                      <a:pt x="1615" y="1416"/>
                    </a:cubicBezTo>
                    <a:cubicBezTo>
                      <a:pt x="1627" y="1408"/>
                      <a:pt x="1639" y="1399"/>
                      <a:pt x="1650" y="1390"/>
                    </a:cubicBezTo>
                    <a:cubicBezTo>
                      <a:pt x="1714" y="1341"/>
                      <a:pt x="1770" y="1287"/>
                      <a:pt x="1810" y="1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"/>
              <p:cNvSpPr/>
              <p:nvPr/>
            </p:nvSpPr>
            <p:spPr>
              <a:xfrm>
                <a:off x="1898143" y="1056176"/>
                <a:ext cx="1053616" cy="110074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032" extrusionOk="0">
                    <a:moveTo>
                      <a:pt x="1650" y="1126"/>
                    </a:moveTo>
                    <a:cubicBezTo>
                      <a:pt x="1639" y="1135"/>
                      <a:pt x="1627" y="1144"/>
                      <a:pt x="1615" y="1152"/>
                    </a:cubicBezTo>
                    <a:cubicBezTo>
                      <a:pt x="1542" y="1204"/>
                      <a:pt x="1458" y="1251"/>
                      <a:pt x="1370" y="1294"/>
                    </a:cubicBezTo>
                    <a:cubicBezTo>
                      <a:pt x="1357" y="1301"/>
                      <a:pt x="1343" y="1308"/>
                      <a:pt x="1329" y="1314"/>
                    </a:cubicBezTo>
                    <a:cubicBezTo>
                      <a:pt x="1290" y="1333"/>
                      <a:pt x="1250" y="1350"/>
                      <a:pt x="1211" y="1368"/>
                    </a:cubicBezTo>
                    <a:cubicBezTo>
                      <a:pt x="1185" y="1379"/>
                      <a:pt x="1159" y="1390"/>
                      <a:pt x="1133" y="1400"/>
                    </a:cubicBezTo>
                    <a:cubicBezTo>
                      <a:pt x="1064" y="1429"/>
                      <a:pt x="995" y="1456"/>
                      <a:pt x="929" y="1482"/>
                    </a:cubicBezTo>
                    <a:cubicBezTo>
                      <a:pt x="821" y="1525"/>
                      <a:pt x="718" y="1565"/>
                      <a:pt x="646" y="1601"/>
                    </a:cubicBezTo>
                    <a:cubicBezTo>
                      <a:pt x="441" y="1702"/>
                      <a:pt x="182" y="1895"/>
                      <a:pt x="180" y="1897"/>
                    </a:cubicBezTo>
                    <a:lnTo>
                      <a:pt x="0" y="2032"/>
                    </a:lnTo>
                    <a:lnTo>
                      <a:pt x="360" y="1623"/>
                    </a:lnTo>
                    <a:cubicBezTo>
                      <a:pt x="433" y="1576"/>
                      <a:pt x="515" y="1528"/>
                      <a:pt x="591" y="1490"/>
                    </a:cubicBezTo>
                    <a:cubicBezTo>
                      <a:pt x="623" y="1474"/>
                      <a:pt x="661" y="1458"/>
                      <a:pt x="701" y="1441"/>
                    </a:cubicBezTo>
                    <a:cubicBezTo>
                      <a:pt x="653" y="1425"/>
                      <a:pt x="611" y="1404"/>
                      <a:pt x="574" y="1380"/>
                    </a:cubicBezTo>
                    <a:lnTo>
                      <a:pt x="657" y="1285"/>
                    </a:lnTo>
                    <a:cubicBezTo>
                      <a:pt x="705" y="1313"/>
                      <a:pt x="763" y="1334"/>
                      <a:pt x="833" y="1343"/>
                    </a:cubicBezTo>
                    <a:cubicBezTo>
                      <a:pt x="849" y="1345"/>
                      <a:pt x="865" y="1347"/>
                      <a:pt x="882" y="1347"/>
                    </a:cubicBezTo>
                    <a:cubicBezTo>
                      <a:pt x="899" y="1348"/>
                      <a:pt x="917" y="1348"/>
                      <a:pt x="936" y="1347"/>
                    </a:cubicBezTo>
                    <a:cubicBezTo>
                      <a:pt x="1028" y="1310"/>
                      <a:pt x="1125" y="1272"/>
                      <a:pt x="1219" y="1229"/>
                    </a:cubicBezTo>
                    <a:cubicBezTo>
                      <a:pt x="1233" y="1223"/>
                      <a:pt x="1247" y="1216"/>
                      <a:pt x="1261" y="1210"/>
                    </a:cubicBezTo>
                    <a:cubicBezTo>
                      <a:pt x="1272" y="1205"/>
                      <a:pt x="1282" y="1200"/>
                      <a:pt x="1292" y="1195"/>
                    </a:cubicBezTo>
                    <a:cubicBezTo>
                      <a:pt x="1321" y="1181"/>
                      <a:pt x="1350" y="1166"/>
                      <a:pt x="1378" y="1152"/>
                    </a:cubicBezTo>
                    <a:cubicBezTo>
                      <a:pt x="1426" y="1127"/>
                      <a:pt x="1471" y="1100"/>
                      <a:pt x="1513" y="1072"/>
                    </a:cubicBezTo>
                    <a:cubicBezTo>
                      <a:pt x="1525" y="1065"/>
                      <a:pt x="1537" y="1057"/>
                      <a:pt x="1549" y="1048"/>
                    </a:cubicBezTo>
                    <a:cubicBezTo>
                      <a:pt x="1615" y="1001"/>
                      <a:pt x="1670" y="949"/>
                      <a:pt x="1708" y="895"/>
                    </a:cubicBezTo>
                    <a:cubicBezTo>
                      <a:pt x="1716" y="882"/>
                      <a:pt x="1724" y="870"/>
                      <a:pt x="1731" y="857"/>
                    </a:cubicBezTo>
                    <a:cubicBezTo>
                      <a:pt x="1738" y="845"/>
                      <a:pt x="1744" y="833"/>
                      <a:pt x="1751" y="820"/>
                    </a:cubicBezTo>
                    <a:cubicBezTo>
                      <a:pt x="1786" y="748"/>
                      <a:pt x="1808" y="667"/>
                      <a:pt x="1817" y="585"/>
                    </a:cubicBezTo>
                    <a:cubicBezTo>
                      <a:pt x="1818" y="571"/>
                      <a:pt x="1819" y="557"/>
                      <a:pt x="1820" y="542"/>
                    </a:cubicBezTo>
                    <a:cubicBezTo>
                      <a:pt x="1821" y="532"/>
                      <a:pt x="1821" y="522"/>
                      <a:pt x="1821" y="512"/>
                    </a:cubicBezTo>
                    <a:cubicBezTo>
                      <a:pt x="1821" y="505"/>
                      <a:pt x="1821" y="498"/>
                      <a:pt x="1821" y="491"/>
                    </a:cubicBezTo>
                    <a:cubicBezTo>
                      <a:pt x="1820" y="393"/>
                      <a:pt x="1800" y="295"/>
                      <a:pt x="1764" y="208"/>
                    </a:cubicBezTo>
                    <a:cubicBezTo>
                      <a:pt x="1758" y="194"/>
                      <a:pt x="1751" y="179"/>
                      <a:pt x="1744" y="165"/>
                    </a:cubicBezTo>
                    <a:cubicBezTo>
                      <a:pt x="1732" y="141"/>
                      <a:pt x="1718" y="117"/>
                      <a:pt x="1703" y="95"/>
                    </a:cubicBezTo>
                    <a:lnTo>
                      <a:pt x="1787" y="0"/>
                    </a:lnTo>
                    <a:cubicBezTo>
                      <a:pt x="1801" y="19"/>
                      <a:pt x="1814" y="39"/>
                      <a:pt x="1827" y="59"/>
                    </a:cubicBezTo>
                    <a:cubicBezTo>
                      <a:pt x="1834" y="71"/>
                      <a:pt x="1842" y="85"/>
                      <a:pt x="1849" y="98"/>
                    </a:cubicBezTo>
                    <a:cubicBezTo>
                      <a:pt x="1892" y="180"/>
                      <a:pt x="1921" y="270"/>
                      <a:pt x="1935" y="365"/>
                    </a:cubicBezTo>
                    <a:cubicBezTo>
                      <a:pt x="1938" y="384"/>
                      <a:pt x="1940" y="404"/>
                      <a:pt x="1942" y="423"/>
                    </a:cubicBezTo>
                    <a:cubicBezTo>
                      <a:pt x="1946" y="477"/>
                      <a:pt x="1946" y="531"/>
                      <a:pt x="1942" y="584"/>
                    </a:cubicBezTo>
                    <a:cubicBezTo>
                      <a:pt x="1940" y="600"/>
                      <a:pt x="1938" y="616"/>
                      <a:pt x="1936" y="632"/>
                    </a:cubicBezTo>
                    <a:cubicBezTo>
                      <a:pt x="1922" y="725"/>
                      <a:pt x="1894" y="815"/>
                      <a:pt x="1850" y="898"/>
                    </a:cubicBezTo>
                    <a:cubicBezTo>
                      <a:pt x="1843" y="910"/>
                      <a:pt x="1837" y="922"/>
                      <a:pt x="1830" y="934"/>
                    </a:cubicBezTo>
                    <a:cubicBezTo>
                      <a:pt x="1823" y="944"/>
                      <a:pt x="1817" y="954"/>
                      <a:pt x="1810" y="964"/>
                    </a:cubicBezTo>
                    <a:cubicBezTo>
                      <a:pt x="1770" y="1023"/>
                      <a:pt x="1714" y="1077"/>
                      <a:pt x="1650" y="11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"/>
              <p:cNvSpPr/>
              <p:nvPr/>
            </p:nvSpPr>
            <p:spPr>
              <a:xfrm>
                <a:off x="1536284" y="1900154"/>
                <a:ext cx="591542" cy="684173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263" extrusionOk="0">
                    <a:moveTo>
                      <a:pt x="1092" y="221"/>
                    </a:moveTo>
                    <a:lnTo>
                      <a:pt x="285" y="1263"/>
                    </a:lnTo>
                    <a:lnTo>
                      <a:pt x="0" y="1042"/>
                    </a:lnTo>
                    <a:lnTo>
                      <a:pt x="807" y="0"/>
                    </a:lnTo>
                    <a:lnTo>
                      <a:pt x="1092" y="2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"/>
              <p:cNvSpPr/>
              <p:nvPr/>
            </p:nvSpPr>
            <p:spPr>
              <a:xfrm>
                <a:off x="1536284" y="2009037"/>
                <a:ext cx="591542" cy="575291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062" extrusionOk="0">
                    <a:moveTo>
                      <a:pt x="1092" y="20"/>
                    </a:moveTo>
                    <a:lnTo>
                      <a:pt x="285" y="1062"/>
                    </a:lnTo>
                    <a:lnTo>
                      <a:pt x="0" y="841"/>
                    </a:lnTo>
                    <a:lnTo>
                      <a:pt x="14" y="824"/>
                    </a:lnTo>
                    <a:cubicBezTo>
                      <a:pt x="370" y="741"/>
                      <a:pt x="934" y="144"/>
                      <a:pt x="1066" y="0"/>
                    </a:cubicBezTo>
                    <a:lnTo>
                      <a:pt x="1092" y="20"/>
                    </a:lnTo>
                    <a:close/>
                  </a:path>
                </a:pathLst>
              </a:custGeom>
              <a:solidFill>
                <a:srgbClr val="340C02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"/>
              <p:cNvSpPr/>
              <p:nvPr/>
            </p:nvSpPr>
            <p:spPr>
              <a:xfrm>
                <a:off x="1606706" y="2004161"/>
                <a:ext cx="462074" cy="353192"/>
              </a:xfrm>
              <a:custGeom>
                <a:avLst/>
                <a:gdLst/>
                <a:ahLst/>
                <a:cxnLst/>
                <a:rect l="l" t="t" r="r" b="b"/>
                <a:pathLst>
                  <a:path w="853" h="652" extrusionOk="0">
                    <a:moveTo>
                      <a:pt x="853" y="115"/>
                    </a:moveTo>
                    <a:lnTo>
                      <a:pt x="853" y="116"/>
                    </a:lnTo>
                    <a:cubicBezTo>
                      <a:pt x="850" y="170"/>
                      <a:pt x="483" y="107"/>
                      <a:pt x="483" y="107"/>
                    </a:cubicBezTo>
                    <a:lnTo>
                      <a:pt x="431" y="196"/>
                    </a:lnTo>
                    <a:lnTo>
                      <a:pt x="582" y="237"/>
                    </a:lnTo>
                    <a:lnTo>
                      <a:pt x="747" y="393"/>
                    </a:lnTo>
                    <a:cubicBezTo>
                      <a:pt x="747" y="393"/>
                      <a:pt x="732" y="435"/>
                      <a:pt x="712" y="485"/>
                    </a:cubicBezTo>
                    <a:lnTo>
                      <a:pt x="712" y="486"/>
                    </a:lnTo>
                    <a:cubicBezTo>
                      <a:pt x="710" y="491"/>
                      <a:pt x="709" y="496"/>
                      <a:pt x="706" y="501"/>
                    </a:cubicBezTo>
                    <a:cubicBezTo>
                      <a:pt x="706" y="502"/>
                      <a:pt x="705" y="503"/>
                      <a:pt x="704" y="504"/>
                    </a:cubicBezTo>
                    <a:lnTo>
                      <a:pt x="704" y="505"/>
                    </a:lnTo>
                    <a:cubicBezTo>
                      <a:pt x="702" y="510"/>
                      <a:pt x="699" y="516"/>
                      <a:pt x="697" y="522"/>
                    </a:cubicBezTo>
                    <a:cubicBezTo>
                      <a:pt x="687" y="547"/>
                      <a:pt x="674" y="571"/>
                      <a:pt x="662" y="592"/>
                    </a:cubicBezTo>
                    <a:cubicBezTo>
                      <a:pt x="661" y="595"/>
                      <a:pt x="660" y="597"/>
                      <a:pt x="659" y="600"/>
                    </a:cubicBezTo>
                    <a:cubicBezTo>
                      <a:pt x="651" y="613"/>
                      <a:pt x="643" y="624"/>
                      <a:pt x="636" y="633"/>
                    </a:cubicBezTo>
                    <a:cubicBezTo>
                      <a:pt x="628" y="643"/>
                      <a:pt x="620" y="650"/>
                      <a:pt x="612" y="652"/>
                    </a:cubicBezTo>
                    <a:lnTo>
                      <a:pt x="461" y="561"/>
                    </a:lnTo>
                    <a:cubicBezTo>
                      <a:pt x="461" y="561"/>
                      <a:pt x="230" y="645"/>
                      <a:pt x="194" y="639"/>
                    </a:cubicBezTo>
                    <a:cubicBezTo>
                      <a:pt x="179" y="637"/>
                      <a:pt x="130" y="593"/>
                      <a:pt x="77" y="543"/>
                    </a:cubicBezTo>
                    <a:cubicBezTo>
                      <a:pt x="59" y="526"/>
                      <a:pt x="40" y="507"/>
                      <a:pt x="21" y="489"/>
                    </a:cubicBezTo>
                    <a:lnTo>
                      <a:pt x="20" y="488"/>
                    </a:lnTo>
                    <a:cubicBezTo>
                      <a:pt x="13" y="481"/>
                      <a:pt x="7" y="475"/>
                      <a:pt x="0" y="469"/>
                    </a:cubicBezTo>
                    <a:lnTo>
                      <a:pt x="0" y="468"/>
                    </a:lnTo>
                    <a:lnTo>
                      <a:pt x="32" y="402"/>
                    </a:lnTo>
                    <a:lnTo>
                      <a:pt x="40" y="385"/>
                    </a:lnTo>
                    <a:lnTo>
                      <a:pt x="43" y="377"/>
                    </a:lnTo>
                    <a:lnTo>
                      <a:pt x="47" y="370"/>
                    </a:lnTo>
                    <a:lnTo>
                      <a:pt x="117" y="220"/>
                    </a:lnTo>
                    <a:lnTo>
                      <a:pt x="153" y="145"/>
                    </a:lnTo>
                    <a:cubicBezTo>
                      <a:pt x="157" y="142"/>
                      <a:pt x="161" y="139"/>
                      <a:pt x="167" y="136"/>
                    </a:cubicBezTo>
                    <a:lnTo>
                      <a:pt x="167" y="136"/>
                    </a:lnTo>
                    <a:cubicBezTo>
                      <a:pt x="185" y="125"/>
                      <a:pt x="207" y="112"/>
                      <a:pt x="232" y="99"/>
                    </a:cubicBezTo>
                    <a:cubicBezTo>
                      <a:pt x="247" y="91"/>
                      <a:pt x="263" y="82"/>
                      <a:pt x="280" y="73"/>
                    </a:cubicBezTo>
                    <a:cubicBezTo>
                      <a:pt x="341" y="43"/>
                      <a:pt x="409" y="14"/>
                      <a:pt x="465" y="4"/>
                    </a:cubicBezTo>
                    <a:cubicBezTo>
                      <a:pt x="489" y="0"/>
                      <a:pt x="512" y="-2"/>
                      <a:pt x="530" y="2"/>
                    </a:cubicBezTo>
                    <a:cubicBezTo>
                      <a:pt x="658" y="25"/>
                      <a:pt x="853" y="62"/>
                      <a:pt x="853" y="115"/>
                    </a:cubicBezTo>
                    <a:close/>
                  </a:path>
                </a:pathLst>
              </a:custGeom>
              <a:solidFill>
                <a:srgbClr val="F8C0AD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>
                <a:off x="1874849" y="2204593"/>
                <a:ext cx="117550" cy="7313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35" extrusionOk="0">
                    <a:moveTo>
                      <a:pt x="217" y="116"/>
                    </a:moveTo>
                    <a:cubicBezTo>
                      <a:pt x="215" y="122"/>
                      <a:pt x="212" y="129"/>
                      <a:pt x="209" y="135"/>
                    </a:cubicBezTo>
                    <a:cubicBezTo>
                      <a:pt x="208" y="134"/>
                      <a:pt x="207" y="133"/>
                      <a:pt x="206" y="132"/>
                    </a:cubicBezTo>
                    <a:cubicBezTo>
                      <a:pt x="185" y="116"/>
                      <a:pt x="157" y="94"/>
                      <a:pt x="126" y="71"/>
                    </a:cubicBezTo>
                    <a:cubicBezTo>
                      <a:pt x="94" y="48"/>
                      <a:pt x="64" y="29"/>
                      <a:pt x="41" y="18"/>
                    </a:cubicBezTo>
                    <a:cubicBezTo>
                      <a:pt x="35" y="15"/>
                      <a:pt x="29" y="13"/>
                      <a:pt x="24" y="11"/>
                    </a:cubicBezTo>
                    <a:cubicBezTo>
                      <a:pt x="20" y="9"/>
                      <a:pt x="15" y="7"/>
                      <a:pt x="11" y="6"/>
                    </a:cubicBezTo>
                    <a:cubicBezTo>
                      <a:pt x="4" y="3"/>
                      <a:pt x="0" y="1"/>
                      <a:pt x="0" y="1"/>
                    </a:cubicBezTo>
                    <a:cubicBezTo>
                      <a:pt x="0" y="1"/>
                      <a:pt x="4" y="1"/>
                      <a:pt x="13" y="0"/>
                    </a:cubicBezTo>
                    <a:cubicBezTo>
                      <a:pt x="17" y="0"/>
                      <a:pt x="22" y="0"/>
                      <a:pt x="28" y="0"/>
                    </a:cubicBezTo>
                    <a:cubicBezTo>
                      <a:pt x="33" y="0"/>
                      <a:pt x="40" y="1"/>
                      <a:pt x="47" y="2"/>
                    </a:cubicBezTo>
                    <a:cubicBezTo>
                      <a:pt x="76" y="5"/>
                      <a:pt x="115" y="19"/>
                      <a:pt x="149" y="44"/>
                    </a:cubicBezTo>
                    <a:cubicBezTo>
                      <a:pt x="181" y="67"/>
                      <a:pt x="203" y="94"/>
                      <a:pt x="217" y="116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3600" rIns="90000" bIns="36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5"/>
              <p:cNvSpPr/>
              <p:nvPr/>
            </p:nvSpPr>
            <p:spPr>
              <a:xfrm>
                <a:off x="1840180" y="2247387"/>
                <a:ext cx="125134" cy="8179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151" extrusionOk="0">
                    <a:moveTo>
                      <a:pt x="231" y="143"/>
                    </a:moveTo>
                    <a:cubicBezTo>
                      <a:pt x="230" y="146"/>
                      <a:pt x="229" y="148"/>
                      <a:pt x="228" y="151"/>
                    </a:cubicBezTo>
                    <a:cubicBezTo>
                      <a:pt x="221" y="146"/>
                      <a:pt x="214" y="140"/>
                      <a:pt x="205" y="133"/>
                    </a:cubicBezTo>
                    <a:cubicBezTo>
                      <a:pt x="184" y="116"/>
                      <a:pt x="156" y="94"/>
                      <a:pt x="125" y="72"/>
                    </a:cubicBezTo>
                    <a:cubicBezTo>
                      <a:pt x="93" y="49"/>
                      <a:pt x="64" y="30"/>
                      <a:pt x="40" y="19"/>
                    </a:cubicBezTo>
                    <a:cubicBezTo>
                      <a:pt x="34" y="16"/>
                      <a:pt x="28" y="13"/>
                      <a:pt x="24" y="11"/>
                    </a:cubicBezTo>
                    <a:cubicBezTo>
                      <a:pt x="19" y="10"/>
                      <a:pt x="15" y="8"/>
                      <a:pt x="11" y="6"/>
                    </a:cubicBezTo>
                    <a:cubicBezTo>
                      <a:pt x="3" y="3"/>
                      <a:pt x="0" y="2"/>
                      <a:pt x="0" y="2"/>
                    </a:cubicBezTo>
                    <a:cubicBezTo>
                      <a:pt x="0" y="2"/>
                      <a:pt x="4" y="1"/>
                      <a:pt x="12" y="1"/>
                    </a:cubicBezTo>
                    <a:cubicBezTo>
                      <a:pt x="16" y="1"/>
                      <a:pt x="21" y="0"/>
                      <a:pt x="27" y="0"/>
                    </a:cubicBezTo>
                    <a:cubicBezTo>
                      <a:pt x="33" y="1"/>
                      <a:pt x="39" y="2"/>
                      <a:pt x="46" y="3"/>
                    </a:cubicBezTo>
                    <a:cubicBezTo>
                      <a:pt x="75" y="6"/>
                      <a:pt x="115" y="19"/>
                      <a:pt x="149" y="44"/>
                    </a:cubicBezTo>
                    <a:cubicBezTo>
                      <a:pt x="183" y="69"/>
                      <a:pt x="206" y="99"/>
                      <a:pt x="220" y="122"/>
                    </a:cubicBezTo>
                    <a:cubicBezTo>
                      <a:pt x="225" y="130"/>
                      <a:pt x="229" y="137"/>
                      <a:pt x="231" y="143"/>
                    </a:cubicBezTo>
                    <a:close/>
                  </a:path>
                </a:pathLst>
              </a:custGeom>
              <a:solidFill>
                <a:srgbClr val="CF866C"/>
              </a:solidFill>
              <a:ln>
                <a:noFill/>
              </a:ln>
            </p:spPr>
            <p:txBody>
              <a:bodyPr spcFirstLastPara="1" wrap="square" lIns="90000" tIns="9350" rIns="90000" bIns="93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5"/>
              <p:cNvSpPr/>
              <p:nvPr/>
            </p:nvSpPr>
            <p:spPr>
              <a:xfrm>
                <a:off x="1166300" y="831368"/>
                <a:ext cx="799557" cy="1426851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2634" extrusionOk="0">
                    <a:moveTo>
                      <a:pt x="1468" y="398"/>
                    </a:moveTo>
                    <a:cubicBezTo>
                      <a:pt x="1455" y="518"/>
                      <a:pt x="1425" y="641"/>
                      <a:pt x="1359" y="729"/>
                    </a:cubicBezTo>
                    <a:cubicBezTo>
                      <a:pt x="1158" y="1002"/>
                      <a:pt x="452" y="1610"/>
                      <a:pt x="452" y="1610"/>
                    </a:cubicBezTo>
                    <a:lnTo>
                      <a:pt x="980" y="2301"/>
                    </a:lnTo>
                    <a:lnTo>
                      <a:pt x="980" y="2301"/>
                    </a:lnTo>
                    <a:lnTo>
                      <a:pt x="980" y="2301"/>
                    </a:lnTo>
                    <a:lnTo>
                      <a:pt x="934" y="2392"/>
                    </a:lnTo>
                    <a:lnTo>
                      <a:pt x="813" y="2634"/>
                    </a:lnTo>
                    <a:lnTo>
                      <a:pt x="813" y="2633"/>
                    </a:lnTo>
                    <a:cubicBezTo>
                      <a:pt x="799" y="2618"/>
                      <a:pt x="528" y="2328"/>
                      <a:pt x="303" y="2059"/>
                    </a:cubicBezTo>
                    <a:cubicBezTo>
                      <a:pt x="155" y="1883"/>
                      <a:pt x="28" y="1716"/>
                      <a:pt x="4" y="1641"/>
                    </a:cubicBezTo>
                    <a:cubicBezTo>
                      <a:pt x="-39" y="1504"/>
                      <a:pt x="269" y="1115"/>
                      <a:pt x="448" y="907"/>
                    </a:cubicBezTo>
                    <a:cubicBezTo>
                      <a:pt x="500" y="846"/>
                      <a:pt x="868" y="370"/>
                      <a:pt x="1149" y="122"/>
                    </a:cubicBezTo>
                    <a:cubicBezTo>
                      <a:pt x="1277" y="10"/>
                      <a:pt x="1459" y="0"/>
                      <a:pt x="1459" y="0"/>
                    </a:cubicBezTo>
                    <a:cubicBezTo>
                      <a:pt x="1459" y="0"/>
                      <a:pt x="1463" y="30"/>
                      <a:pt x="1468" y="77"/>
                    </a:cubicBezTo>
                    <a:cubicBezTo>
                      <a:pt x="1475" y="152"/>
                      <a:pt x="1481" y="273"/>
                      <a:pt x="1468" y="398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5"/>
              <p:cNvSpPr/>
              <p:nvPr/>
            </p:nvSpPr>
            <p:spPr>
              <a:xfrm>
                <a:off x="1361314" y="1046967"/>
                <a:ext cx="707467" cy="110995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049" extrusionOk="0">
                    <a:moveTo>
                      <a:pt x="1306" y="1882"/>
                    </a:moveTo>
                    <a:cubicBezTo>
                      <a:pt x="1190" y="1859"/>
                      <a:pt x="990" y="1822"/>
                      <a:pt x="952" y="1825"/>
                    </a:cubicBezTo>
                    <a:cubicBezTo>
                      <a:pt x="896" y="1829"/>
                      <a:pt x="617" y="2049"/>
                      <a:pt x="617" y="2049"/>
                    </a:cubicBezTo>
                    <a:cubicBezTo>
                      <a:pt x="617" y="2049"/>
                      <a:pt x="601" y="2029"/>
                      <a:pt x="574" y="1994"/>
                    </a:cubicBezTo>
                    <a:cubicBezTo>
                      <a:pt x="573" y="1992"/>
                      <a:pt x="571" y="1990"/>
                      <a:pt x="570" y="1987"/>
                    </a:cubicBezTo>
                    <a:cubicBezTo>
                      <a:pt x="424" y="1797"/>
                      <a:pt x="-6" y="1226"/>
                      <a:pt x="0" y="1164"/>
                    </a:cubicBezTo>
                    <a:cubicBezTo>
                      <a:pt x="8" y="1094"/>
                      <a:pt x="947" y="159"/>
                      <a:pt x="1108" y="0"/>
                    </a:cubicBezTo>
                    <a:cubicBezTo>
                      <a:pt x="1095" y="120"/>
                      <a:pt x="1065" y="243"/>
                      <a:pt x="999" y="331"/>
                    </a:cubicBezTo>
                    <a:cubicBezTo>
                      <a:pt x="798" y="604"/>
                      <a:pt x="92" y="1212"/>
                      <a:pt x="92" y="1212"/>
                    </a:cubicBezTo>
                    <a:lnTo>
                      <a:pt x="620" y="1903"/>
                    </a:lnTo>
                    <a:lnTo>
                      <a:pt x="620" y="1903"/>
                    </a:lnTo>
                    <a:cubicBezTo>
                      <a:pt x="638" y="1892"/>
                      <a:pt x="660" y="1879"/>
                      <a:pt x="685" y="1866"/>
                    </a:cubicBezTo>
                    <a:cubicBezTo>
                      <a:pt x="700" y="1858"/>
                      <a:pt x="716" y="1849"/>
                      <a:pt x="733" y="1840"/>
                    </a:cubicBezTo>
                    <a:cubicBezTo>
                      <a:pt x="794" y="1810"/>
                      <a:pt x="862" y="1781"/>
                      <a:pt x="918" y="1771"/>
                    </a:cubicBezTo>
                    <a:cubicBezTo>
                      <a:pt x="942" y="1767"/>
                      <a:pt x="965" y="1765"/>
                      <a:pt x="983" y="1769"/>
                    </a:cubicBezTo>
                    <a:cubicBezTo>
                      <a:pt x="1111" y="1792"/>
                      <a:pt x="1306" y="1829"/>
                      <a:pt x="1306" y="1882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5"/>
              <p:cNvSpPr/>
              <p:nvPr/>
            </p:nvSpPr>
            <p:spPr>
              <a:xfrm>
                <a:off x="1166300" y="831368"/>
                <a:ext cx="795223" cy="1115371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2059" extrusionOk="0">
                    <a:moveTo>
                      <a:pt x="1468" y="77"/>
                    </a:moveTo>
                    <a:cubicBezTo>
                      <a:pt x="1369" y="90"/>
                      <a:pt x="1168" y="143"/>
                      <a:pt x="1013" y="354"/>
                    </a:cubicBezTo>
                    <a:cubicBezTo>
                      <a:pt x="800" y="648"/>
                      <a:pt x="87" y="1408"/>
                      <a:pt x="83" y="1537"/>
                    </a:cubicBezTo>
                    <a:cubicBezTo>
                      <a:pt x="81" y="1602"/>
                      <a:pt x="191" y="1838"/>
                      <a:pt x="303" y="2059"/>
                    </a:cubicBezTo>
                    <a:cubicBezTo>
                      <a:pt x="155" y="1883"/>
                      <a:pt x="28" y="1716"/>
                      <a:pt x="4" y="1641"/>
                    </a:cubicBezTo>
                    <a:cubicBezTo>
                      <a:pt x="-39" y="1504"/>
                      <a:pt x="269" y="1115"/>
                      <a:pt x="448" y="907"/>
                    </a:cubicBezTo>
                    <a:cubicBezTo>
                      <a:pt x="500" y="846"/>
                      <a:pt x="868" y="370"/>
                      <a:pt x="1149" y="123"/>
                    </a:cubicBezTo>
                    <a:cubicBezTo>
                      <a:pt x="1277" y="10"/>
                      <a:pt x="1459" y="0"/>
                      <a:pt x="1459" y="0"/>
                    </a:cubicBezTo>
                    <a:cubicBezTo>
                      <a:pt x="1459" y="0"/>
                      <a:pt x="1463" y="30"/>
                      <a:pt x="1468" y="77"/>
                    </a:cubicBezTo>
                    <a:close/>
                  </a:path>
                </a:pathLst>
              </a:custGeom>
              <a:solidFill>
                <a:srgbClr val="FFD4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5"/>
              <p:cNvSpPr/>
              <p:nvPr/>
            </p:nvSpPr>
            <p:spPr>
              <a:xfrm>
                <a:off x="1621873" y="417504"/>
                <a:ext cx="509744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06" extrusionOk="0">
                    <a:moveTo>
                      <a:pt x="939" y="235"/>
                    </a:moveTo>
                    <a:cubicBezTo>
                      <a:pt x="925" y="321"/>
                      <a:pt x="877" y="398"/>
                      <a:pt x="821" y="464"/>
                    </a:cubicBezTo>
                    <a:cubicBezTo>
                      <a:pt x="621" y="698"/>
                      <a:pt x="317" y="830"/>
                      <a:pt x="10" y="803"/>
                    </a:cubicBezTo>
                    <a:cubicBezTo>
                      <a:pt x="7" y="803"/>
                      <a:pt x="3" y="803"/>
                      <a:pt x="0" y="802"/>
                    </a:cubicBezTo>
                    <a:cubicBezTo>
                      <a:pt x="37" y="600"/>
                      <a:pt x="139" y="410"/>
                      <a:pt x="287" y="268"/>
                    </a:cubicBezTo>
                    <a:cubicBezTo>
                      <a:pt x="436" y="125"/>
                      <a:pt x="629" y="30"/>
                      <a:pt x="833" y="0"/>
                    </a:cubicBezTo>
                    <a:cubicBezTo>
                      <a:pt x="853" y="14"/>
                      <a:pt x="871" y="32"/>
                      <a:pt x="886" y="53"/>
                    </a:cubicBezTo>
                    <a:cubicBezTo>
                      <a:pt x="926" y="105"/>
                      <a:pt x="949" y="174"/>
                      <a:pt x="939" y="235"/>
                    </a:cubicBezTo>
                    <a:close/>
                  </a:path>
                </a:pathLst>
              </a:custGeom>
              <a:solidFill>
                <a:srgbClr val="E94E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5"/>
              <p:cNvSpPr/>
              <p:nvPr/>
            </p:nvSpPr>
            <p:spPr>
              <a:xfrm>
                <a:off x="1621873" y="417504"/>
                <a:ext cx="479951" cy="434989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3" extrusionOk="0">
                    <a:moveTo>
                      <a:pt x="886" y="53"/>
                    </a:moveTo>
                    <a:cubicBezTo>
                      <a:pt x="880" y="62"/>
                      <a:pt x="875" y="70"/>
                      <a:pt x="869" y="79"/>
                    </a:cubicBezTo>
                    <a:cubicBezTo>
                      <a:pt x="806" y="170"/>
                      <a:pt x="734" y="256"/>
                      <a:pt x="656" y="335"/>
                    </a:cubicBezTo>
                    <a:cubicBezTo>
                      <a:pt x="516" y="479"/>
                      <a:pt x="355" y="601"/>
                      <a:pt x="184" y="705"/>
                    </a:cubicBezTo>
                    <a:cubicBezTo>
                      <a:pt x="127" y="739"/>
                      <a:pt x="68" y="769"/>
                      <a:pt x="10" y="803"/>
                    </a:cubicBezTo>
                    <a:cubicBezTo>
                      <a:pt x="7" y="803"/>
                      <a:pt x="3" y="803"/>
                      <a:pt x="0" y="802"/>
                    </a:cubicBezTo>
                    <a:cubicBezTo>
                      <a:pt x="0" y="801"/>
                      <a:pt x="0" y="800"/>
                      <a:pt x="0" y="799"/>
                    </a:cubicBezTo>
                    <a:cubicBezTo>
                      <a:pt x="38" y="597"/>
                      <a:pt x="140" y="409"/>
                      <a:pt x="287" y="268"/>
                    </a:cubicBezTo>
                    <a:cubicBezTo>
                      <a:pt x="436" y="125"/>
                      <a:pt x="629" y="30"/>
                      <a:pt x="833" y="0"/>
                    </a:cubicBezTo>
                    <a:cubicBezTo>
                      <a:pt x="846" y="10"/>
                      <a:pt x="859" y="22"/>
                      <a:pt x="871" y="35"/>
                    </a:cubicBezTo>
                    <a:cubicBezTo>
                      <a:pt x="876" y="40"/>
                      <a:pt x="881" y="46"/>
                      <a:pt x="886" y="53"/>
                    </a:cubicBez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5"/>
              <p:cNvSpPr/>
              <p:nvPr/>
            </p:nvSpPr>
            <p:spPr>
              <a:xfrm>
                <a:off x="1621873" y="417504"/>
                <a:ext cx="471825" cy="43282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99" extrusionOk="0">
                    <a:moveTo>
                      <a:pt x="871" y="35"/>
                    </a:moveTo>
                    <a:lnTo>
                      <a:pt x="339" y="394"/>
                    </a:lnTo>
                    <a:cubicBezTo>
                      <a:pt x="214" y="518"/>
                      <a:pt x="100" y="653"/>
                      <a:pt x="0" y="799"/>
                    </a:cubicBezTo>
                    <a:cubicBezTo>
                      <a:pt x="38" y="597"/>
                      <a:pt x="140" y="409"/>
                      <a:pt x="287" y="268"/>
                    </a:cubicBezTo>
                    <a:cubicBezTo>
                      <a:pt x="436" y="125"/>
                      <a:pt x="629" y="30"/>
                      <a:pt x="833" y="0"/>
                    </a:cubicBezTo>
                    <a:cubicBezTo>
                      <a:pt x="846" y="10"/>
                      <a:pt x="859" y="22"/>
                      <a:pt x="871" y="35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5"/>
              <p:cNvSpPr/>
              <p:nvPr/>
            </p:nvSpPr>
            <p:spPr>
              <a:xfrm>
                <a:off x="2425221" y="393669"/>
                <a:ext cx="510286" cy="43661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806" extrusionOk="0">
                    <a:moveTo>
                      <a:pt x="2" y="235"/>
                    </a:moveTo>
                    <a:cubicBezTo>
                      <a:pt x="16" y="321"/>
                      <a:pt x="64" y="398"/>
                      <a:pt x="121" y="464"/>
                    </a:cubicBezTo>
                    <a:cubicBezTo>
                      <a:pt x="320" y="698"/>
                      <a:pt x="625" y="830"/>
                      <a:pt x="931" y="803"/>
                    </a:cubicBezTo>
                    <a:cubicBezTo>
                      <a:pt x="935" y="803"/>
                      <a:pt x="938" y="803"/>
                      <a:pt x="942" y="802"/>
                    </a:cubicBezTo>
                    <a:cubicBezTo>
                      <a:pt x="904" y="600"/>
                      <a:pt x="802" y="410"/>
                      <a:pt x="654" y="267"/>
                    </a:cubicBezTo>
                    <a:cubicBezTo>
                      <a:pt x="506" y="125"/>
                      <a:pt x="312" y="30"/>
                      <a:pt x="108" y="0"/>
                    </a:cubicBezTo>
                    <a:cubicBezTo>
                      <a:pt x="89" y="14"/>
                      <a:pt x="71" y="33"/>
                      <a:pt x="56" y="53"/>
                    </a:cubicBezTo>
                    <a:cubicBezTo>
                      <a:pt x="16" y="105"/>
                      <a:pt x="-7" y="174"/>
                      <a:pt x="2" y="235"/>
                    </a:cubicBezTo>
                    <a:close/>
                  </a:path>
                </a:pathLst>
              </a:custGeom>
              <a:solidFill>
                <a:srgbClr val="E94E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5"/>
              <p:cNvSpPr/>
              <p:nvPr/>
            </p:nvSpPr>
            <p:spPr>
              <a:xfrm>
                <a:off x="2455556" y="393669"/>
                <a:ext cx="479951" cy="434989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3" extrusionOk="0">
                    <a:moveTo>
                      <a:pt x="0" y="53"/>
                    </a:moveTo>
                    <a:cubicBezTo>
                      <a:pt x="5" y="62"/>
                      <a:pt x="10" y="70"/>
                      <a:pt x="17" y="79"/>
                    </a:cubicBezTo>
                    <a:cubicBezTo>
                      <a:pt x="80" y="170"/>
                      <a:pt x="151" y="256"/>
                      <a:pt x="229" y="335"/>
                    </a:cubicBezTo>
                    <a:cubicBezTo>
                      <a:pt x="370" y="479"/>
                      <a:pt x="530" y="601"/>
                      <a:pt x="702" y="705"/>
                    </a:cubicBezTo>
                    <a:cubicBezTo>
                      <a:pt x="759" y="739"/>
                      <a:pt x="818" y="769"/>
                      <a:pt x="875" y="803"/>
                    </a:cubicBezTo>
                    <a:cubicBezTo>
                      <a:pt x="879" y="803"/>
                      <a:pt x="882" y="803"/>
                      <a:pt x="886" y="802"/>
                    </a:cubicBezTo>
                    <a:cubicBezTo>
                      <a:pt x="886" y="801"/>
                      <a:pt x="886" y="800"/>
                      <a:pt x="885" y="799"/>
                    </a:cubicBezTo>
                    <a:cubicBezTo>
                      <a:pt x="848" y="597"/>
                      <a:pt x="745" y="409"/>
                      <a:pt x="598" y="267"/>
                    </a:cubicBezTo>
                    <a:cubicBezTo>
                      <a:pt x="450" y="125"/>
                      <a:pt x="256" y="30"/>
                      <a:pt x="52" y="0"/>
                    </a:cubicBezTo>
                    <a:cubicBezTo>
                      <a:pt x="39" y="10"/>
                      <a:pt x="26" y="22"/>
                      <a:pt x="15" y="35"/>
                    </a:cubicBezTo>
                    <a:cubicBezTo>
                      <a:pt x="10" y="40"/>
                      <a:pt x="4" y="46"/>
                      <a:pt x="0" y="53"/>
                    </a:cubicBez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5"/>
              <p:cNvSpPr/>
              <p:nvPr/>
            </p:nvSpPr>
            <p:spPr>
              <a:xfrm>
                <a:off x="2463682" y="393669"/>
                <a:ext cx="471283" cy="432822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99" extrusionOk="0">
                    <a:moveTo>
                      <a:pt x="0" y="35"/>
                    </a:moveTo>
                    <a:lnTo>
                      <a:pt x="531" y="394"/>
                    </a:lnTo>
                    <a:cubicBezTo>
                      <a:pt x="656" y="518"/>
                      <a:pt x="770" y="654"/>
                      <a:pt x="870" y="799"/>
                    </a:cubicBezTo>
                    <a:cubicBezTo>
                      <a:pt x="833" y="597"/>
                      <a:pt x="730" y="409"/>
                      <a:pt x="583" y="267"/>
                    </a:cubicBezTo>
                    <a:cubicBezTo>
                      <a:pt x="435" y="125"/>
                      <a:pt x="241" y="30"/>
                      <a:pt x="37" y="0"/>
                    </a:cubicBezTo>
                    <a:cubicBezTo>
                      <a:pt x="24" y="10"/>
                      <a:pt x="11" y="22"/>
                      <a:pt x="0" y="35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5"/>
              <p:cNvSpPr/>
              <p:nvPr/>
            </p:nvSpPr>
            <p:spPr>
              <a:xfrm>
                <a:off x="2031944" y="735486"/>
                <a:ext cx="496202" cy="19230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55" extrusionOk="0">
                    <a:moveTo>
                      <a:pt x="916" y="192"/>
                    </a:moveTo>
                    <a:lnTo>
                      <a:pt x="641" y="26"/>
                    </a:lnTo>
                    <a:lnTo>
                      <a:pt x="598" y="0"/>
                    </a:lnTo>
                    <a:lnTo>
                      <a:pt x="575" y="1"/>
                    </a:lnTo>
                    <a:lnTo>
                      <a:pt x="258" y="12"/>
                    </a:lnTo>
                    <a:lnTo>
                      <a:pt x="233" y="13"/>
                    </a:lnTo>
                    <a:lnTo>
                      <a:pt x="195" y="33"/>
                    </a:lnTo>
                    <a:lnTo>
                      <a:pt x="0" y="133"/>
                    </a:lnTo>
                    <a:cubicBezTo>
                      <a:pt x="239" y="421"/>
                      <a:pt x="647" y="416"/>
                      <a:pt x="916" y="192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5"/>
              <p:cNvSpPr/>
              <p:nvPr/>
            </p:nvSpPr>
            <p:spPr>
              <a:xfrm>
                <a:off x="2170078" y="539388"/>
                <a:ext cx="187972" cy="145719"/>
              </a:xfrm>
              <a:custGeom>
                <a:avLst/>
                <a:gdLst/>
                <a:ahLst/>
                <a:cxnLst/>
                <a:rect l="l" t="t" r="r" b="b"/>
                <a:pathLst>
                  <a:path w="347" h="269" extrusionOk="0">
                    <a:moveTo>
                      <a:pt x="253" y="263"/>
                    </a:moveTo>
                    <a:cubicBezTo>
                      <a:pt x="167" y="278"/>
                      <a:pt x="78" y="262"/>
                      <a:pt x="0" y="223"/>
                    </a:cubicBezTo>
                    <a:cubicBezTo>
                      <a:pt x="5" y="122"/>
                      <a:pt x="4" y="0"/>
                      <a:pt x="4" y="0"/>
                    </a:cubicBezTo>
                    <a:lnTo>
                      <a:pt x="345" y="4"/>
                    </a:lnTo>
                    <a:cubicBezTo>
                      <a:pt x="345" y="4"/>
                      <a:pt x="339" y="113"/>
                      <a:pt x="347" y="213"/>
                    </a:cubicBezTo>
                    <a:cubicBezTo>
                      <a:pt x="322" y="241"/>
                      <a:pt x="284" y="257"/>
                      <a:pt x="253" y="263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5"/>
              <p:cNvSpPr/>
              <p:nvPr/>
            </p:nvSpPr>
            <p:spPr>
              <a:xfrm>
                <a:off x="2135951" y="654771"/>
                <a:ext cx="248101" cy="171179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16" extrusionOk="0">
                    <a:moveTo>
                      <a:pt x="378" y="259"/>
                    </a:moveTo>
                    <a:cubicBezTo>
                      <a:pt x="414" y="234"/>
                      <a:pt x="434" y="195"/>
                      <a:pt x="458" y="160"/>
                    </a:cubicBezTo>
                    <a:lnTo>
                      <a:pt x="457" y="159"/>
                    </a:lnTo>
                    <a:cubicBezTo>
                      <a:pt x="429" y="137"/>
                      <a:pt x="416" y="71"/>
                      <a:pt x="410" y="0"/>
                    </a:cubicBezTo>
                    <a:cubicBezTo>
                      <a:pt x="385" y="28"/>
                      <a:pt x="347" y="44"/>
                      <a:pt x="316" y="50"/>
                    </a:cubicBezTo>
                    <a:cubicBezTo>
                      <a:pt x="230" y="65"/>
                      <a:pt x="141" y="49"/>
                      <a:pt x="63" y="10"/>
                    </a:cubicBezTo>
                    <a:cubicBezTo>
                      <a:pt x="60" y="64"/>
                      <a:pt x="57" y="112"/>
                      <a:pt x="50" y="132"/>
                    </a:cubicBezTo>
                    <a:cubicBezTo>
                      <a:pt x="46" y="143"/>
                      <a:pt x="28" y="159"/>
                      <a:pt x="0" y="178"/>
                    </a:cubicBezTo>
                    <a:cubicBezTo>
                      <a:pt x="60" y="239"/>
                      <a:pt x="125" y="293"/>
                      <a:pt x="203" y="312"/>
                    </a:cubicBezTo>
                    <a:cubicBezTo>
                      <a:pt x="263" y="328"/>
                      <a:pt x="322" y="299"/>
                      <a:pt x="378" y="259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5"/>
              <p:cNvSpPr/>
              <p:nvPr/>
            </p:nvSpPr>
            <p:spPr>
              <a:xfrm>
                <a:off x="2329339" y="541555"/>
                <a:ext cx="206390" cy="306063"/>
              </a:xfrm>
              <a:custGeom>
                <a:avLst/>
                <a:gdLst/>
                <a:ahLst/>
                <a:cxnLst/>
                <a:rect l="l" t="t" r="r" b="b"/>
                <a:pathLst>
                  <a:path w="381" h="565" extrusionOk="0">
                    <a:moveTo>
                      <a:pt x="101" y="369"/>
                    </a:moveTo>
                    <a:cubicBezTo>
                      <a:pt x="100" y="369"/>
                      <a:pt x="100" y="368"/>
                      <a:pt x="100" y="368"/>
                    </a:cubicBezTo>
                    <a:cubicBezTo>
                      <a:pt x="98" y="367"/>
                      <a:pt x="97" y="366"/>
                      <a:pt x="96" y="365"/>
                    </a:cubicBezTo>
                    <a:cubicBezTo>
                      <a:pt x="95" y="364"/>
                      <a:pt x="94" y="363"/>
                      <a:pt x="94" y="362"/>
                    </a:cubicBezTo>
                    <a:cubicBezTo>
                      <a:pt x="93" y="361"/>
                      <a:pt x="91" y="359"/>
                      <a:pt x="90" y="358"/>
                    </a:cubicBezTo>
                    <a:cubicBezTo>
                      <a:pt x="89" y="357"/>
                      <a:pt x="89" y="356"/>
                      <a:pt x="88" y="355"/>
                    </a:cubicBezTo>
                    <a:cubicBezTo>
                      <a:pt x="87" y="353"/>
                      <a:pt x="87" y="352"/>
                      <a:pt x="86" y="351"/>
                    </a:cubicBezTo>
                    <a:cubicBezTo>
                      <a:pt x="85" y="350"/>
                      <a:pt x="84" y="349"/>
                      <a:pt x="84" y="348"/>
                    </a:cubicBezTo>
                    <a:cubicBezTo>
                      <a:pt x="81" y="343"/>
                      <a:pt x="78" y="337"/>
                      <a:pt x="76" y="331"/>
                    </a:cubicBezTo>
                    <a:cubicBezTo>
                      <a:pt x="75" y="328"/>
                      <a:pt x="75" y="326"/>
                      <a:pt x="74" y="324"/>
                    </a:cubicBezTo>
                    <a:cubicBezTo>
                      <a:pt x="71" y="316"/>
                      <a:pt x="69" y="309"/>
                      <a:pt x="67" y="301"/>
                    </a:cubicBezTo>
                    <a:cubicBezTo>
                      <a:pt x="67" y="299"/>
                      <a:pt x="66" y="296"/>
                      <a:pt x="65" y="294"/>
                    </a:cubicBezTo>
                    <a:cubicBezTo>
                      <a:pt x="65" y="290"/>
                      <a:pt x="64" y="287"/>
                      <a:pt x="63" y="284"/>
                    </a:cubicBezTo>
                    <a:cubicBezTo>
                      <a:pt x="63" y="281"/>
                      <a:pt x="62" y="278"/>
                      <a:pt x="62" y="275"/>
                    </a:cubicBezTo>
                    <a:cubicBezTo>
                      <a:pt x="62" y="275"/>
                      <a:pt x="62" y="274"/>
                      <a:pt x="62" y="273"/>
                    </a:cubicBezTo>
                    <a:cubicBezTo>
                      <a:pt x="61" y="271"/>
                      <a:pt x="61" y="269"/>
                      <a:pt x="60" y="267"/>
                    </a:cubicBezTo>
                    <a:cubicBezTo>
                      <a:pt x="59" y="259"/>
                      <a:pt x="58" y="250"/>
                      <a:pt x="57" y="242"/>
                    </a:cubicBezTo>
                    <a:lnTo>
                      <a:pt x="57" y="241"/>
                    </a:lnTo>
                    <a:cubicBezTo>
                      <a:pt x="56" y="238"/>
                      <a:pt x="56" y="234"/>
                      <a:pt x="56" y="231"/>
                    </a:cubicBezTo>
                    <a:cubicBezTo>
                      <a:pt x="56" y="230"/>
                      <a:pt x="55" y="228"/>
                      <a:pt x="55" y="226"/>
                    </a:cubicBezTo>
                    <a:cubicBezTo>
                      <a:pt x="55" y="222"/>
                      <a:pt x="54" y="219"/>
                      <a:pt x="54" y="216"/>
                    </a:cubicBezTo>
                    <a:lnTo>
                      <a:pt x="54" y="215"/>
                    </a:lnTo>
                    <a:cubicBezTo>
                      <a:pt x="54" y="213"/>
                      <a:pt x="54" y="212"/>
                      <a:pt x="53" y="210"/>
                    </a:cubicBezTo>
                    <a:cubicBezTo>
                      <a:pt x="53" y="208"/>
                      <a:pt x="53" y="206"/>
                      <a:pt x="53" y="205"/>
                    </a:cubicBezTo>
                    <a:cubicBezTo>
                      <a:pt x="53" y="196"/>
                      <a:pt x="52" y="187"/>
                      <a:pt x="51" y="178"/>
                    </a:cubicBezTo>
                    <a:cubicBezTo>
                      <a:pt x="51" y="176"/>
                      <a:pt x="51" y="173"/>
                      <a:pt x="51" y="171"/>
                    </a:cubicBezTo>
                    <a:cubicBezTo>
                      <a:pt x="50" y="153"/>
                      <a:pt x="50" y="134"/>
                      <a:pt x="49" y="116"/>
                    </a:cubicBezTo>
                    <a:cubicBezTo>
                      <a:pt x="49" y="113"/>
                      <a:pt x="49" y="110"/>
                      <a:pt x="49" y="107"/>
                    </a:cubicBezTo>
                    <a:cubicBezTo>
                      <a:pt x="49" y="47"/>
                      <a:pt x="51" y="0"/>
                      <a:pt x="51" y="0"/>
                    </a:cubicBezTo>
                    <a:lnTo>
                      <a:pt x="2" y="0"/>
                    </a:lnTo>
                    <a:lnTo>
                      <a:pt x="2" y="0"/>
                    </a:lnTo>
                    <a:cubicBezTo>
                      <a:pt x="0" y="50"/>
                      <a:pt x="-3" y="155"/>
                      <a:pt x="5" y="243"/>
                    </a:cubicBezTo>
                    <a:cubicBezTo>
                      <a:pt x="9" y="290"/>
                      <a:pt x="15" y="332"/>
                      <a:pt x="26" y="359"/>
                    </a:cubicBezTo>
                    <a:cubicBezTo>
                      <a:pt x="31" y="371"/>
                      <a:pt x="37" y="380"/>
                      <a:pt x="44" y="384"/>
                    </a:cubicBezTo>
                    <a:cubicBezTo>
                      <a:pt x="51" y="389"/>
                      <a:pt x="62" y="396"/>
                      <a:pt x="77" y="405"/>
                    </a:cubicBezTo>
                    <a:cubicBezTo>
                      <a:pt x="137" y="441"/>
                      <a:pt x="252" y="509"/>
                      <a:pt x="350" y="565"/>
                    </a:cubicBezTo>
                    <a:cubicBezTo>
                      <a:pt x="360" y="556"/>
                      <a:pt x="371" y="548"/>
                      <a:pt x="381" y="539"/>
                    </a:cubicBezTo>
                    <a:cubicBezTo>
                      <a:pt x="277" y="480"/>
                      <a:pt x="142" y="402"/>
                      <a:pt x="101" y="369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5"/>
              <p:cNvSpPr/>
              <p:nvPr/>
            </p:nvSpPr>
            <p:spPr>
              <a:xfrm>
                <a:off x="2030319" y="539388"/>
                <a:ext cx="156553" cy="28277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2" extrusionOk="0">
                    <a:moveTo>
                      <a:pt x="255" y="384"/>
                    </a:moveTo>
                    <a:cubicBezTo>
                      <a:pt x="258" y="382"/>
                      <a:pt x="259" y="378"/>
                      <a:pt x="261" y="374"/>
                    </a:cubicBezTo>
                    <a:cubicBezTo>
                      <a:pt x="275" y="347"/>
                      <a:pt x="283" y="294"/>
                      <a:pt x="286" y="235"/>
                    </a:cubicBezTo>
                    <a:cubicBezTo>
                      <a:pt x="291" y="148"/>
                      <a:pt x="288" y="49"/>
                      <a:pt x="286" y="1"/>
                    </a:cubicBezTo>
                    <a:lnTo>
                      <a:pt x="262" y="0"/>
                    </a:lnTo>
                    <a:cubicBezTo>
                      <a:pt x="262" y="0"/>
                      <a:pt x="262" y="15"/>
                      <a:pt x="262" y="39"/>
                    </a:cubicBezTo>
                    <a:cubicBezTo>
                      <a:pt x="262" y="41"/>
                      <a:pt x="262" y="44"/>
                      <a:pt x="262" y="47"/>
                    </a:cubicBezTo>
                    <a:cubicBezTo>
                      <a:pt x="262" y="63"/>
                      <a:pt x="262" y="81"/>
                      <a:pt x="262" y="101"/>
                    </a:cubicBezTo>
                    <a:cubicBezTo>
                      <a:pt x="261" y="103"/>
                      <a:pt x="261" y="105"/>
                      <a:pt x="261" y="107"/>
                    </a:cubicBezTo>
                    <a:cubicBezTo>
                      <a:pt x="261" y="110"/>
                      <a:pt x="261" y="113"/>
                      <a:pt x="261" y="117"/>
                    </a:cubicBezTo>
                    <a:cubicBezTo>
                      <a:pt x="261" y="120"/>
                      <a:pt x="261" y="124"/>
                      <a:pt x="261" y="127"/>
                    </a:cubicBezTo>
                    <a:cubicBezTo>
                      <a:pt x="261" y="129"/>
                      <a:pt x="261" y="130"/>
                      <a:pt x="261" y="132"/>
                    </a:cubicBezTo>
                    <a:cubicBezTo>
                      <a:pt x="261" y="137"/>
                      <a:pt x="261" y="141"/>
                      <a:pt x="261" y="147"/>
                    </a:cubicBezTo>
                    <a:cubicBezTo>
                      <a:pt x="261" y="149"/>
                      <a:pt x="261" y="152"/>
                      <a:pt x="261" y="154"/>
                    </a:cubicBezTo>
                    <a:cubicBezTo>
                      <a:pt x="261" y="157"/>
                      <a:pt x="260" y="160"/>
                      <a:pt x="260" y="163"/>
                    </a:cubicBezTo>
                    <a:lnTo>
                      <a:pt x="260" y="163"/>
                    </a:lnTo>
                    <a:cubicBezTo>
                      <a:pt x="260" y="166"/>
                      <a:pt x="260" y="168"/>
                      <a:pt x="260" y="170"/>
                    </a:cubicBezTo>
                    <a:cubicBezTo>
                      <a:pt x="260" y="171"/>
                      <a:pt x="260" y="171"/>
                      <a:pt x="260" y="172"/>
                    </a:cubicBezTo>
                    <a:cubicBezTo>
                      <a:pt x="260" y="177"/>
                      <a:pt x="260" y="183"/>
                      <a:pt x="259" y="189"/>
                    </a:cubicBezTo>
                    <a:cubicBezTo>
                      <a:pt x="259" y="197"/>
                      <a:pt x="259" y="206"/>
                      <a:pt x="258" y="214"/>
                    </a:cubicBezTo>
                    <a:cubicBezTo>
                      <a:pt x="258" y="217"/>
                      <a:pt x="258" y="220"/>
                      <a:pt x="258" y="223"/>
                    </a:cubicBezTo>
                    <a:cubicBezTo>
                      <a:pt x="258" y="223"/>
                      <a:pt x="258" y="224"/>
                      <a:pt x="258" y="225"/>
                    </a:cubicBezTo>
                    <a:cubicBezTo>
                      <a:pt x="258" y="228"/>
                      <a:pt x="258" y="230"/>
                      <a:pt x="258" y="233"/>
                    </a:cubicBezTo>
                    <a:cubicBezTo>
                      <a:pt x="257" y="238"/>
                      <a:pt x="257" y="243"/>
                      <a:pt x="257" y="247"/>
                    </a:cubicBezTo>
                    <a:cubicBezTo>
                      <a:pt x="256" y="252"/>
                      <a:pt x="256" y="257"/>
                      <a:pt x="256" y="262"/>
                    </a:cubicBezTo>
                    <a:cubicBezTo>
                      <a:pt x="254" y="284"/>
                      <a:pt x="252" y="304"/>
                      <a:pt x="250" y="319"/>
                    </a:cubicBezTo>
                    <a:cubicBezTo>
                      <a:pt x="250" y="320"/>
                      <a:pt x="250" y="321"/>
                      <a:pt x="250" y="322"/>
                    </a:cubicBezTo>
                    <a:cubicBezTo>
                      <a:pt x="249" y="325"/>
                      <a:pt x="249" y="327"/>
                      <a:pt x="249" y="329"/>
                    </a:cubicBezTo>
                    <a:cubicBezTo>
                      <a:pt x="249" y="331"/>
                      <a:pt x="248" y="332"/>
                      <a:pt x="248" y="333"/>
                    </a:cubicBezTo>
                    <a:cubicBezTo>
                      <a:pt x="248" y="334"/>
                      <a:pt x="247" y="335"/>
                      <a:pt x="247" y="336"/>
                    </a:cubicBezTo>
                    <a:cubicBezTo>
                      <a:pt x="247" y="338"/>
                      <a:pt x="247" y="338"/>
                      <a:pt x="246" y="339"/>
                    </a:cubicBezTo>
                    <a:cubicBezTo>
                      <a:pt x="246" y="341"/>
                      <a:pt x="245" y="343"/>
                      <a:pt x="245" y="345"/>
                    </a:cubicBezTo>
                    <a:cubicBezTo>
                      <a:pt x="215" y="370"/>
                      <a:pt x="105" y="434"/>
                      <a:pt x="0" y="491"/>
                    </a:cubicBezTo>
                    <a:cubicBezTo>
                      <a:pt x="8" y="502"/>
                      <a:pt x="17" y="512"/>
                      <a:pt x="26" y="522"/>
                    </a:cubicBezTo>
                    <a:cubicBezTo>
                      <a:pt x="102" y="484"/>
                      <a:pt x="174" y="444"/>
                      <a:pt x="218" y="415"/>
                    </a:cubicBezTo>
                    <a:cubicBezTo>
                      <a:pt x="236" y="403"/>
                      <a:pt x="249" y="392"/>
                      <a:pt x="255" y="384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5"/>
              <p:cNvSpPr/>
              <p:nvPr/>
            </p:nvSpPr>
            <p:spPr>
              <a:xfrm>
                <a:off x="1956647" y="247950"/>
                <a:ext cx="105091" cy="19880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367" extrusionOk="0">
                    <a:moveTo>
                      <a:pt x="194" y="367"/>
                    </a:moveTo>
                    <a:cubicBezTo>
                      <a:pt x="124" y="366"/>
                      <a:pt x="70" y="318"/>
                      <a:pt x="40" y="277"/>
                    </a:cubicBezTo>
                    <a:cubicBezTo>
                      <a:pt x="33" y="268"/>
                      <a:pt x="28" y="259"/>
                      <a:pt x="23" y="251"/>
                    </a:cubicBezTo>
                    <a:cubicBezTo>
                      <a:pt x="0" y="207"/>
                      <a:pt x="-18" y="51"/>
                      <a:pt x="30" y="11"/>
                    </a:cubicBezTo>
                    <a:cubicBezTo>
                      <a:pt x="63" y="-17"/>
                      <a:pt x="92" y="17"/>
                      <a:pt x="106" y="41"/>
                    </a:cubicBezTo>
                    <a:lnTo>
                      <a:pt x="106" y="41"/>
                    </a:lnTo>
                    <a:cubicBezTo>
                      <a:pt x="112" y="51"/>
                      <a:pt x="116" y="59"/>
                      <a:pt x="116" y="59"/>
                    </a:cubicBezTo>
                    <a:lnTo>
                      <a:pt x="194" y="367"/>
                    </a:ln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5"/>
              <p:cNvSpPr/>
              <p:nvPr/>
            </p:nvSpPr>
            <p:spPr>
              <a:xfrm>
                <a:off x="1961522" y="255534"/>
                <a:ext cx="100215" cy="191222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53" extrusionOk="0">
                    <a:moveTo>
                      <a:pt x="185" y="353"/>
                    </a:moveTo>
                    <a:cubicBezTo>
                      <a:pt x="115" y="352"/>
                      <a:pt x="61" y="304"/>
                      <a:pt x="31" y="263"/>
                    </a:cubicBezTo>
                    <a:cubicBezTo>
                      <a:pt x="29" y="259"/>
                      <a:pt x="26" y="255"/>
                      <a:pt x="24" y="251"/>
                    </a:cubicBezTo>
                    <a:cubicBezTo>
                      <a:pt x="1" y="207"/>
                      <a:pt x="-18" y="51"/>
                      <a:pt x="30" y="11"/>
                    </a:cubicBezTo>
                    <a:cubicBezTo>
                      <a:pt x="57" y="-12"/>
                      <a:pt x="81" y="7"/>
                      <a:pt x="97" y="27"/>
                    </a:cubicBezTo>
                    <a:lnTo>
                      <a:pt x="97" y="27"/>
                    </a:lnTo>
                    <a:cubicBezTo>
                      <a:pt x="103" y="37"/>
                      <a:pt x="107" y="45"/>
                      <a:pt x="107" y="45"/>
                    </a:cubicBezTo>
                    <a:lnTo>
                      <a:pt x="185" y="353"/>
                    </a:lnTo>
                    <a:close/>
                  </a:path>
                </a:pathLst>
              </a:custGeom>
              <a:solidFill>
                <a:srgbClr val="FFD4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5"/>
              <p:cNvSpPr/>
              <p:nvPr/>
            </p:nvSpPr>
            <p:spPr>
              <a:xfrm>
                <a:off x="1969106" y="305371"/>
                <a:ext cx="60129" cy="10292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90" extrusionOk="0">
                    <a:moveTo>
                      <a:pt x="1" y="30"/>
                    </a:moveTo>
                    <a:cubicBezTo>
                      <a:pt x="-1" y="43"/>
                      <a:pt x="2" y="56"/>
                      <a:pt x="6" y="68"/>
                    </a:cubicBezTo>
                    <a:cubicBezTo>
                      <a:pt x="24" y="120"/>
                      <a:pt x="68" y="156"/>
                      <a:pt x="111" y="190"/>
                    </a:cubicBezTo>
                    <a:cubicBezTo>
                      <a:pt x="97" y="166"/>
                      <a:pt x="90" y="137"/>
                      <a:pt x="90" y="109"/>
                    </a:cubicBezTo>
                    <a:cubicBezTo>
                      <a:pt x="91" y="99"/>
                      <a:pt x="92" y="89"/>
                      <a:pt x="91" y="80"/>
                    </a:cubicBezTo>
                    <a:cubicBezTo>
                      <a:pt x="88" y="40"/>
                      <a:pt x="10" y="-45"/>
                      <a:pt x="1" y="30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23400" rIns="90000" bIns="234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5"/>
              <p:cNvSpPr/>
              <p:nvPr/>
            </p:nvSpPr>
            <p:spPr>
              <a:xfrm>
                <a:off x="1974523" y="304829"/>
                <a:ext cx="66088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5" extrusionOk="0">
                    <a:moveTo>
                      <a:pt x="122" y="205"/>
                    </a:moveTo>
                    <a:cubicBezTo>
                      <a:pt x="122" y="205"/>
                      <a:pt x="121" y="204"/>
                      <a:pt x="120" y="203"/>
                    </a:cubicBezTo>
                    <a:cubicBezTo>
                      <a:pt x="118" y="203"/>
                      <a:pt x="116" y="201"/>
                      <a:pt x="113" y="199"/>
                    </a:cubicBezTo>
                    <a:cubicBezTo>
                      <a:pt x="107" y="195"/>
                      <a:pt x="99" y="188"/>
                      <a:pt x="92" y="178"/>
                    </a:cubicBezTo>
                    <a:cubicBezTo>
                      <a:pt x="84" y="168"/>
                      <a:pt x="77" y="154"/>
                      <a:pt x="72" y="138"/>
                    </a:cubicBezTo>
                    <a:cubicBezTo>
                      <a:pt x="68" y="121"/>
                      <a:pt x="67" y="102"/>
                      <a:pt x="73" y="82"/>
                    </a:cubicBezTo>
                    <a:cubicBezTo>
                      <a:pt x="73" y="80"/>
                      <a:pt x="74" y="78"/>
                      <a:pt x="75" y="75"/>
                    </a:cubicBez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6" y="73"/>
                    </a:lnTo>
                    <a:lnTo>
                      <a:pt x="75" y="72"/>
                    </a:lnTo>
                    <a:lnTo>
                      <a:pt x="73" y="69"/>
                    </a:lnTo>
                    <a:cubicBezTo>
                      <a:pt x="72" y="67"/>
                      <a:pt x="71" y="65"/>
                      <a:pt x="70" y="63"/>
                    </a:cubicBezTo>
                    <a:cubicBezTo>
                      <a:pt x="66" y="56"/>
                      <a:pt x="61" y="49"/>
                      <a:pt x="57" y="42"/>
                    </a:cubicBezTo>
                    <a:cubicBezTo>
                      <a:pt x="52" y="36"/>
                      <a:pt x="47" y="30"/>
                      <a:pt x="42" y="25"/>
                    </a:cubicBezTo>
                    <a:cubicBezTo>
                      <a:pt x="38" y="19"/>
                      <a:pt x="33" y="15"/>
                      <a:pt x="29" y="11"/>
                    </a:cubicBezTo>
                    <a:cubicBezTo>
                      <a:pt x="24" y="7"/>
                      <a:pt x="20" y="5"/>
                      <a:pt x="15" y="5"/>
                    </a:cubicBezTo>
                    <a:cubicBezTo>
                      <a:pt x="11" y="4"/>
                      <a:pt x="7" y="6"/>
                      <a:pt x="5" y="8"/>
                    </a:cubicBezTo>
                    <a:cubicBezTo>
                      <a:pt x="2" y="10"/>
                      <a:pt x="1" y="12"/>
                      <a:pt x="0" y="14"/>
                    </a:cubicBezTo>
                    <a:cubicBezTo>
                      <a:pt x="0" y="15"/>
                      <a:pt x="0" y="17"/>
                      <a:pt x="0" y="17"/>
                    </a:cubicBezTo>
                    <a:cubicBezTo>
                      <a:pt x="0" y="17"/>
                      <a:pt x="-1" y="15"/>
                      <a:pt x="0" y="14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10" y="1"/>
                      <a:pt x="15" y="0"/>
                    </a:cubicBezTo>
                    <a:cubicBezTo>
                      <a:pt x="21" y="0"/>
                      <a:pt x="27" y="2"/>
                      <a:pt x="33" y="5"/>
                    </a:cubicBezTo>
                    <a:cubicBezTo>
                      <a:pt x="39" y="9"/>
                      <a:pt x="44" y="13"/>
                      <a:pt x="49" y="18"/>
                    </a:cubicBezTo>
                    <a:cubicBezTo>
                      <a:pt x="55" y="23"/>
                      <a:pt x="60" y="28"/>
                      <a:pt x="66" y="35"/>
                    </a:cubicBezTo>
                    <a:cubicBezTo>
                      <a:pt x="71" y="41"/>
                      <a:pt x="77" y="48"/>
                      <a:pt x="82" y="56"/>
                    </a:cubicBezTo>
                    <a:cubicBezTo>
                      <a:pt x="83" y="58"/>
                      <a:pt x="84" y="60"/>
                      <a:pt x="85" y="62"/>
                    </a:cubicBezTo>
                    <a:lnTo>
                      <a:pt x="87" y="65"/>
                    </a:lnTo>
                    <a:lnTo>
                      <a:pt x="89" y="69"/>
                    </a:lnTo>
                    <a:lnTo>
                      <a:pt x="91" y="72"/>
                    </a:lnTo>
                    <a:cubicBezTo>
                      <a:pt x="91" y="73"/>
                      <a:pt x="90" y="74"/>
                      <a:pt x="90" y="75"/>
                    </a:cubicBezTo>
                    <a:lnTo>
                      <a:pt x="88" y="80"/>
                    </a:lnTo>
                    <a:cubicBezTo>
                      <a:pt x="88" y="82"/>
                      <a:pt x="87" y="84"/>
                      <a:pt x="86" y="86"/>
                    </a:cubicBezTo>
                    <a:cubicBezTo>
                      <a:pt x="82" y="103"/>
                      <a:pt x="82" y="120"/>
                      <a:pt x="84" y="135"/>
                    </a:cubicBezTo>
                    <a:cubicBezTo>
                      <a:pt x="86" y="151"/>
                      <a:pt x="92" y="164"/>
                      <a:pt x="98" y="175"/>
                    </a:cubicBezTo>
                    <a:cubicBezTo>
                      <a:pt x="103" y="185"/>
                      <a:pt x="110" y="193"/>
                      <a:pt x="114" y="197"/>
                    </a:cubicBezTo>
                    <a:cubicBezTo>
                      <a:pt x="117" y="200"/>
                      <a:pt x="119" y="202"/>
                      <a:pt x="120" y="203"/>
                    </a:cubicBezTo>
                    <a:cubicBezTo>
                      <a:pt x="121" y="204"/>
                      <a:pt x="122" y="205"/>
                      <a:pt x="122" y="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5"/>
              <p:cNvSpPr/>
              <p:nvPr/>
            </p:nvSpPr>
            <p:spPr>
              <a:xfrm>
                <a:off x="2491851" y="204072"/>
                <a:ext cx="85048" cy="208556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85" extrusionOk="0">
                    <a:moveTo>
                      <a:pt x="0" y="385"/>
                    </a:moveTo>
                    <a:cubicBezTo>
                      <a:pt x="68" y="373"/>
                      <a:pt x="114" y="317"/>
                      <a:pt x="137" y="272"/>
                    </a:cubicBezTo>
                    <a:cubicBezTo>
                      <a:pt x="143" y="261"/>
                      <a:pt x="146" y="251"/>
                      <a:pt x="150" y="243"/>
                    </a:cubicBezTo>
                    <a:cubicBezTo>
                      <a:pt x="165" y="196"/>
                      <a:pt x="159" y="39"/>
                      <a:pt x="105" y="7"/>
                    </a:cubicBezTo>
                    <a:cubicBezTo>
                      <a:pt x="68" y="-16"/>
                      <a:pt x="45" y="24"/>
                      <a:pt x="35" y="49"/>
                    </a:cubicBezTo>
                    <a:lnTo>
                      <a:pt x="35" y="49"/>
                    </a:lnTo>
                    <a:cubicBezTo>
                      <a:pt x="31" y="60"/>
                      <a:pt x="28" y="68"/>
                      <a:pt x="28" y="68"/>
                    </a:cubicBezTo>
                    <a:lnTo>
                      <a:pt x="0" y="385"/>
                    </a:lnTo>
                    <a:close/>
                  </a:path>
                </a:pathLst>
              </a:custGeom>
              <a:solidFill>
                <a:srgbClr val="FFBF9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5"/>
              <p:cNvSpPr/>
              <p:nvPr/>
            </p:nvSpPr>
            <p:spPr>
              <a:xfrm>
                <a:off x="2491851" y="212739"/>
                <a:ext cx="81256" cy="19988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369" extrusionOk="0">
                    <a:moveTo>
                      <a:pt x="0" y="369"/>
                    </a:moveTo>
                    <a:cubicBezTo>
                      <a:pt x="68" y="357"/>
                      <a:pt x="114" y="301"/>
                      <a:pt x="137" y="256"/>
                    </a:cubicBezTo>
                    <a:cubicBezTo>
                      <a:pt x="139" y="251"/>
                      <a:pt x="141" y="247"/>
                      <a:pt x="142" y="242"/>
                    </a:cubicBezTo>
                    <a:cubicBezTo>
                      <a:pt x="158" y="196"/>
                      <a:pt x="152" y="39"/>
                      <a:pt x="98" y="7"/>
                    </a:cubicBezTo>
                    <a:cubicBezTo>
                      <a:pt x="68" y="-12"/>
                      <a:pt x="47" y="10"/>
                      <a:pt x="35" y="33"/>
                    </a:cubicBezTo>
                    <a:lnTo>
                      <a:pt x="35" y="33"/>
                    </a:lnTo>
                    <a:cubicBezTo>
                      <a:pt x="31" y="44"/>
                      <a:pt x="28" y="52"/>
                      <a:pt x="28" y="52"/>
                    </a:cubicBez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FFD4C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5"/>
              <p:cNvSpPr/>
              <p:nvPr/>
            </p:nvSpPr>
            <p:spPr>
              <a:xfrm>
                <a:off x="2517311" y="260409"/>
                <a:ext cx="47128" cy="109424"/>
              </a:xfrm>
              <a:custGeom>
                <a:avLst/>
                <a:gdLst/>
                <a:ahLst/>
                <a:cxnLst/>
                <a:rect l="l" t="t" r="r" b="b"/>
                <a:pathLst>
                  <a:path w="87" h="202" extrusionOk="0">
                    <a:moveTo>
                      <a:pt x="84" y="26"/>
                    </a:moveTo>
                    <a:cubicBezTo>
                      <a:pt x="88" y="38"/>
                      <a:pt x="87" y="51"/>
                      <a:pt x="85" y="64"/>
                    </a:cubicBezTo>
                    <a:cubicBezTo>
                      <a:pt x="75" y="118"/>
                      <a:pt x="37" y="161"/>
                      <a:pt x="0" y="202"/>
                    </a:cubicBezTo>
                    <a:cubicBezTo>
                      <a:pt x="10" y="175"/>
                      <a:pt x="12" y="146"/>
                      <a:pt x="8" y="118"/>
                    </a:cubicBezTo>
                    <a:cubicBezTo>
                      <a:pt x="6" y="109"/>
                      <a:pt x="4" y="99"/>
                      <a:pt x="3" y="89"/>
                    </a:cubicBezTo>
                    <a:cubicBezTo>
                      <a:pt x="-1" y="50"/>
                      <a:pt x="63" y="-47"/>
                      <a:pt x="84" y="26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27700" rIns="90000" bIns="27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5"/>
              <p:cNvSpPr/>
              <p:nvPr/>
            </p:nvSpPr>
            <p:spPr>
              <a:xfrm>
                <a:off x="2507560" y="259868"/>
                <a:ext cx="49295" cy="118633"/>
              </a:xfrm>
              <a:custGeom>
                <a:avLst/>
                <a:gdLst/>
                <a:ahLst/>
                <a:cxnLst/>
                <a:rect l="l" t="t" r="r" b="b"/>
                <a:pathLst>
                  <a:path w="91" h="219" extrusionOk="0">
                    <a:moveTo>
                      <a:pt x="0" y="219"/>
                    </a:moveTo>
                    <a:cubicBezTo>
                      <a:pt x="0" y="219"/>
                      <a:pt x="1" y="218"/>
                      <a:pt x="2" y="217"/>
                    </a:cubicBezTo>
                    <a:cubicBezTo>
                      <a:pt x="3" y="216"/>
                      <a:pt x="5" y="214"/>
                      <a:pt x="8" y="212"/>
                    </a:cubicBezTo>
                    <a:cubicBezTo>
                      <a:pt x="13" y="207"/>
                      <a:pt x="20" y="199"/>
                      <a:pt x="26" y="188"/>
                    </a:cubicBezTo>
                    <a:cubicBezTo>
                      <a:pt x="32" y="177"/>
                      <a:pt x="37" y="162"/>
                      <a:pt x="39" y="145"/>
                    </a:cubicBezTo>
                    <a:cubicBezTo>
                      <a:pt x="40" y="128"/>
                      <a:pt x="38" y="108"/>
                      <a:pt x="29" y="90"/>
                    </a:cubicBezTo>
                    <a:cubicBezTo>
                      <a:pt x="28" y="88"/>
                      <a:pt x="27" y="86"/>
                      <a:pt x="26" y="83"/>
                    </a:cubicBezTo>
                    <a:lnTo>
                      <a:pt x="25" y="82"/>
                    </a:lnTo>
                    <a:cubicBezTo>
                      <a:pt x="24" y="82"/>
                      <a:pt x="24" y="82"/>
                      <a:pt x="24" y="82"/>
                    </a:cubicBezTo>
                    <a:lnTo>
                      <a:pt x="24" y="82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25" y="80"/>
                    </a:lnTo>
                    <a:lnTo>
                      <a:pt x="26" y="77"/>
                    </a:lnTo>
                    <a:cubicBezTo>
                      <a:pt x="27" y="75"/>
                      <a:pt x="28" y="73"/>
                      <a:pt x="29" y="71"/>
                    </a:cubicBezTo>
                    <a:cubicBezTo>
                      <a:pt x="32" y="63"/>
                      <a:pt x="35" y="55"/>
                      <a:pt x="39" y="48"/>
                    </a:cubicBezTo>
                    <a:cubicBezTo>
                      <a:pt x="42" y="41"/>
                      <a:pt x="46" y="35"/>
                      <a:pt x="50" y="29"/>
                    </a:cubicBezTo>
                    <a:cubicBezTo>
                      <a:pt x="54" y="23"/>
                      <a:pt x="58" y="17"/>
                      <a:pt x="61" y="13"/>
                    </a:cubicBezTo>
                    <a:cubicBezTo>
                      <a:pt x="65" y="8"/>
                      <a:pt x="69" y="6"/>
                      <a:pt x="74" y="5"/>
                    </a:cubicBezTo>
                    <a:cubicBezTo>
                      <a:pt x="78" y="4"/>
                      <a:pt x="82" y="5"/>
                      <a:pt x="85" y="6"/>
                    </a:cubicBezTo>
                    <a:cubicBezTo>
                      <a:pt x="87" y="8"/>
                      <a:pt x="89" y="10"/>
                      <a:pt x="90" y="11"/>
                    </a:cubicBezTo>
                    <a:cubicBezTo>
                      <a:pt x="91" y="13"/>
                      <a:pt x="91" y="14"/>
                      <a:pt x="91" y="14"/>
                    </a:cubicBezTo>
                    <a:cubicBezTo>
                      <a:pt x="91" y="14"/>
                      <a:pt x="91" y="13"/>
                      <a:pt x="90" y="11"/>
                    </a:cubicBezTo>
                    <a:cubicBezTo>
                      <a:pt x="90" y="9"/>
                      <a:pt x="89" y="7"/>
                      <a:pt x="86" y="4"/>
                    </a:cubicBezTo>
                    <a:cubicBezTo>
                      <a:pt x="83" y="2"/>
                      <a:pt x="79" y="0"/>
                      <a:pt x="73" y="0"/>
                    </a:cubicBezTo>
                    <a:cubicBezTo>
                      <a:pt x="67" y="1"/>
                      <a:pt x="61" y="4"/>
                      <a:pt x="56" y="8"/>
                    </a:cubicBezTo>
                    <a:cubicBezTo>
                      <a:pt x="52" y="12"/>
                      <a:pt x="47" y="17"/>
                      <a:pt x="42" y="23"/>
                    </a:cubicBezTo>
                    <a:cubicBezTo>
                      <a:pt x="37" y="29"/>
                      <a:pt x="33" y="35"/>
                      <a:pt x="28" y="42"/>
                    </a:cubicBezTo>
                    <a:cubicBezTo>
                      <a:pt x="24" y="49"/>
                      <a:pt x="20" y="57"/>
                      <a:pt x="16" y="66"/>
                    </a:cubicBezTo>
                    <a:cubicBezTo>
                      <a:pt x="15" y="68"/>
                      <a:pt x="14" y="70"/>
                      <a:pt x="14" y="72"/>
                    </a:cubicBezTo>
                    <a:lnTo>
                      <a:pt x="12" y="75"/>
                    </a:lnTo>
                    <a:lnTo>
                      <a:pt x="11" y="80"/>
                    </a:lnTo>
                    <a:lnTo>
                      <a:pt x="9" y="83"/>
                    </a:lnTo>
                    <a:cubicBezTo>
                      <a:pt x="10" y="84"/>
                      <a:pt x="11" y="85"/>
                      <a:pt x="11" y="86"/>
                    </a:cubicBezTo>
                    <a:lnTo>
                      <a:pt x="13" y="90"/>
                    </a:lnTo>
                    <a:cubicBezTo>
                      <a:pt x="14" y="92"/>
                      <a:pt x="15" y="94"/>
                      <a:pt x="16" y="96"/>
                    </a:cubicBezTo>
                    <a:cubicBezTo>
                      <a:pt x="24" y="112"/>
                      <a:pt x="27" y="129"/>
                      <a:pt x="27" y="145"/>
                    </a:cubicBezTo>
                    <a:cubicBezTo>
                      <a:pt x="27" y="160"/>
                      <a:pt x="24" y="174"/>
                      <a:pt x="19" y="185"/>
                    </a:cubicBezTo>
                    <a:cubicBezTo>
                      <a:pt x="15" y="196"/>
                      <a:pt x="10" y="205"/>
                      <a:pt x="6" y="211"/>
                    </a:cubicBezTo>
                    <a:cubicBezTo>
                      <a:pt x="4" y="214"/>
                      <a:pt x="2" y="215"/>
                      <a:pt x="2" y="217"/>
                    </a:cubicBezTo>
                    <a:cubicBezTo>
                      <a:pt x="0" y="218"/>
                      <a:pt x="0" y="219"/>
                      <a:pt x="0" y="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5"/>
              <p:cNvSpPr/>
              <p:nvPr/>
            </p:nvSpPr>
            <p:spPr>
              <a:xfrm>
                <a:off x="2009192" y="-81949"/>
                <a:ext cx="498910" cy="71775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325" extrusionOk="0">
                    <a:moveTo>
                      <a:pt x="920" y="567"/>
                    </a:moveTo>
                    <a:cubicBezTo>
                      <a:pt x="920" y="567"/>
                      <a:pt x="932" y="873"/>
                      <a:pt x="860" y="992"/>
                    </a:cubicBezTo>
                    <a:cubicBezTo>
                      <a:pt x="800" y="1092"/>
                      <a:pt x="716" y="1250"/>
                      <a:pt x="567" y="1314"/>
                    </a:cubicBezTo>
                    <a:cubicBezTo>
                      <a:pt x="538" y="1326"/>
                      <a:pt x="505" y="1329"/>
                      <a:pt x="475" y="1321"/>
                    </a:cubicBezTo>
                    <a:cubicBezTo>
                      <a:pt x="317" y="1282"/>
                      <a:pt x="209" y="1139"/>
                      <a:pt x="134" y="1050"/>
                    </a:cubicBezTo>
                    <a:cubicBezTo>
                      <a:pt x="44" y="943"/>
                      <a:pt x="7" y="640"/>
                      <a:pt x="7" y="640"/>
                    </a:cubicBezTo>
                    <a:cubicBezTo>
                      <a:pt x="5" y="620"/>
                      <a:pt x="3" y="600"/>
                      <a:pt x="2" y="581"/>
                    </a:cubicBezTo>
                    <a:lnTo>
                      <a:pt x="2" y="581"/>
                    </a:lnTo>
                    <a:cubicBezTo>
                      <a:pt x="-34" y="4"/>
                      <a:pt x="416" y="0"/>
                      <a:pt x="416" y="0"/>
                    </a:cubicBezTo>
                    <a:cubicBezTo>
                      <a:pt x="416" y="0"/>
                      <a:pt x="857" y="-31"/>
                      <a:pt x="917" y="537"/>
                    </a:cubicBezTo>
                    <a:cubicBezTo>
                      <a:pt x="919" y="547"/>
                      <a:pt x="919" y="557"/>
                      <a:pt x="920" y="567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5"/>
              <p:cNvSpPr/>
              <p:nvPr/>
            </p:nvSpPr>
            <p:spPr>
              <a:xfrm>
                <a:off x="2009192" y="-81949"/>
                <a:ext cx="497285" cy="697716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288" extrusionOk="0">
                    <a:moveTo>
                      <a:pt x="917" y="537"/>
                    </a:moveTo>
                    <a:cubicBezTo>
                      <a:pt x="919" y="586"/>
                      <a:pt x="922" y="846"/>
                      <a:pt x="857" y="954"/>
                    </a:cubicBezTo>
                    <a:cubicBezTo>
                      <a:pt x="797" y="1054"/>
                      <a:pt x="713" y="1212"/>
                      <a:pt x="564" y="1276"/>
                    </a:cubicBezTo>
                    <a:cubicBezTo>
                      <a:pt x="535" y="1288"/>
                      <a:pt x="502" y="1291"/>
                      <a:pt x="472" y="1283"/>
                    </a:cubicBezTo>
                    <a:cubicBezTo>
                      <a:pt x="314" y="1244"/>
                      <a:pt x="206" y="1101"/>
                      <a:pt x="131" y="1012"/>
                    </a:cubicBezTo>
                    <a:cubicBezTo>
                      <a:pt x="41" y="906"/>
                      <a:pt x="4" y="602"/>
                      <a:pt x="4" y="602"/>
                    </a:cubicBezTo>
                    <a:cubicBezTo>
                      <a:pt x="4" y="595"/>
                      <a:pt x="3" y="588"/>
                      <a:pt x="2" y="581"/>
                    </a:cubicBezTo>
                    <a:lnTo>
                      <a:pt x="2" y="581"/>
                    </a:lnTo>
                    <a:cubicBezTo>
                      <a:pt x="-34" y="4"/>
                      <a:pt x="416" y="0"/>
                      <a:pt x="416" y="0"/>
                    </a:cubicBezTo>
                    <a:cubicBezTo>
                      <a:pt x="416" y="0"/>
                      <a:pt x="857" y="-31"/>
                      <a:pt x="917" y="537"/>
                    </a:cubicBezTo>
                    <a:close/>
                  </a:path>
                </a:pathLst>
              </a:custGeom>
              <a:solidFill>
                <a:srgbClr val="FFC3A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5"/>
              <p:cNvSpPr/>
              <p:nvPr/>
            </p:nvSpPr>
            <p:spPr>
              <a:xfrm>
                <a:off x="2082322" y="227365"/>
                <a:ext cx="76922" cy="104007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92" extrusionOk="0">
                    <a:moveTo>
                      <a:pt x="0" y="0"/>
                    </a:moveTo>
                    <a:cubicBezTo>
                      <a:pt x="9" y="18"/>
                      <a:pt x="34" y="31"/>
                      <a:pt x="52" y="38"/>
                    </a:cubicBezTo>
                    <a:cubicBezTo>
                      <a:pt x="60" y="27"/>
                      <a:pt x="70" y="21"/>
                      <a:pt x="82" y="20"/>
                    </a:cubicBezTo>
                    <a:cubicBezTo>
                      <a:pt x="111" y="18"/>
                      <a:pt x="138" y="54"/>
                      <a:pt x="141" y="102"/>
                    </a:cubicBezTo>
                    <a:cubicBezTo>
                      <a:pt x="145" y="149"/>
                      <a:pt x="124" y="190"/>
                      <a:pt x="94" y="192"/>
                    </a:cubicBezTo>
                    <a:cubicBezTo>
                      <a:pt x="65" y="194"/>
                      <a:pt x="38" y="157"/>
                      <a:pt x="34" y="109"/>
                    </a:cubicBezTo>
                    <a:cubicBezTo>
                      <a:pt x="34" y="95"/>
                      <a:pt x="35" y="81"/>
                      <a:pt x="38" y="68"/>
                    </a:cubicBezTo>
                    <a:cubicBezTo>
                      <a:pt x="14" y="5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4100" rIns="90000" bIns="241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5"/>
              <p:cNvSpPr/>
              <p:nvPr/>
            </p:nvSpPr>
            <p:spPr>
              <a:xfrm>
                <a:off x="2358050" y="199738"/>
                <a:ext cx="67171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05" extrusionOk="0">
                    <a:moveTo>
                      <a:pt x="124" y="0"/>
                    </a:moveTo>
                    <a:cubicBezTo>
                      <a:pt x="118" y="20"/>
                      <a:pt x="95" y="37"/>
                      <a:pt x="79" y="46"/>
                    </a:cubicBezTo>
                    <a:cubicBezTo>
                      <a:pt x="69" y="37"/>
                      <a:pt x="58" y="32"/>
                      <a:pt x="47" y="33"/>
                    </a:cubicBezTo>
                    <a:cubicBezTo>
                      <a:pt x="17" y="35"/>
                      <a:pt x="-3" y="76"/>
                      <a:pt x="1" y="123"/>
                    </a:cubicBezTo>
                    <a:cubicBezTo>
                      <a:pt x="5" y="171"/>
                      <a:pt x="32" y="207"/>
                      <a:pt x="62" y="205"/>
                    </a:cubicBezTo>
                    <a:cubicBezTo>
                      <a:pt x="91" y="202"/>
                      <a:pt x="112" y="162"/>
                      <a:pt x="108" y="114"/>
                    </a:cubicBezTo>
                    <a:cubicBezTo>
                      <a:pt x="106" y="100"/>
                      <a:pt x="103" y="86"/>
                      <a:pt x="98" y="74"/>
                    </a:cubicBezTo>
                    <a:cubicBezTo>
                      <a:pt x="118" y="52"/>
                      <a:pt x="124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8800" rIns="90000" bIns="288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5"/>
              <p:cNvSpPr/>
              <p:nvPr/>
            </p:nvSpPr>
            <p:spPr>
              <a:xfrm>
                <a:off x="2228582" y="379043"/>
                <a:ext cx="65005" cy="3358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2" extrusionOk="0">
                    <a:moveTo>
                      <a:pt x="61" y="0"/>
                    </a:moveTo>
                    <a:cubicBezTo>
                      <a:pt x="83" y="-1"/>
                      <a:pt x="107" y="12"/>
                      <a:pt x="118" y="32"/>
                    </a:cubicBezTo>
                    <a:cubicBezTo>
                      <a:pt x="119" y="34"/>
                      <a:pt x="120" y="37"/>
                      <a:pt x="120" y="40"/>
                    </a:cubicBezTo>
                    <a:cubicBezTo>
                      <a:pt x="119" y="44"/>
                      <a:pt x="114" y="46"/>
                      <a:pt x="111" y="48"/>
                    </a:cubicBezTo>
                    <a:cubicBezTo>
                      <a:pt x="82" y="59"/>
                      <a:pt x="51" y="63"/>
                      <a:pt x="21" y="61"/>
                    </a:cubicBezTo>
                    <a:cubicBezTo>
                      <a:pt x="-33" y="58"/>
                      <a:pt x="33" y="1"/>
                      <a:pt x="61" y="0"/>
                    </a:cubicBezTo>
                    <a:close/>
                  </a:path>
                </a:pathLst>
              </a:custGeom>
              <a:solidFill>
                <a:srgbClr val="FFB79E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"/>
              <p:cNvSpPr/>
              <p:nvPr/>
            </p:nvSpPr>
            <p:spPr>
              <a:xfrm>
                <a:off x="2236166" y="285328"/>
                <a:ext cx="23835" cy="1191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220" extrusionOk="0">
                    <a:moveTo>
                      <a:pt x="21" y="220"/>
                    </a:moveTo>
                    <a:cubicBezTo>
                      <a:pt x="21" y="220"/>
                      <a:pt x="21" y="216"/>
                      <a:pt x="21" y="210"/>
                    </a:cubicBezTo>
                    <a:cubicBezTo>
                      <a:pt x="21" y="208"/>
                      <a:pt x="21" y="204"/>
                      <a:pt x="21" y="200"/>
                    </a:cubicBezTo>
                    <a:cubicBezTo>
                      <a:pt x="21" y="196"/>
                      <a:pt x="21" y="191"/>
                      <a:pt x="21" y="186"/>
                    </a:cubicBezTo>
                    <a:cubicBezTo>
                      <a:pt x="20" y="181"/>
                      <a:pt x="20" y="176"/>
                      <a:pt x="20" y="170"/>
                    </a:cubicBezTo>
                    <a:cubicBezTo>
                      <a:pt x="20" y="164"/>
                      <a:pt x="19" y="158"/>
                      <a:pt x="19" y="151"/>
                    </a:cubicBezTo>
                    <a:cubicBezTo>
                      <a:pt x="18" y="138"/>
                      <a:pt x="17" y="124"/>
                      <a:pt x="15" y="109"/>
                    </a:cubicBezTo>
                    <a:cubicBezTo>
                      <a:pt x="14" y="94"/>
                      <a:pt x="12" y="80"/>
                      <a:pt x="11" y="67"/>
                    </a:cubicBezTo>
                    <a:cubicBezTo>
                      <a:pt x="10" y="61"/>
                      <a:pt x="9" y="55"/>
                      <a:pt x="8" y="49"/>
                    </a:cubicBezTo>
                    <a:cubicBezTo>
                      <a:pt x="7" y="43"/>
                      <a:pt x="6" y="38"/>
                      <a:pt x="6" y="33"/>
                    </a:cubicBezTo>
                    <a:cubicBezTo>
                      <a:pt x="5" y="28"/>
                      <a:pt x="4" y="23"/>
                      <a:pt x="3" y="19"/>
                    </a:cubicBezTo>
                    <a:cubicBezTo>
                      <a:pt x="3" y="15"/>
                      <a:pt x="2" y="12"/>
                      <a:pt x="1" y="9"/>
                    </a:cubicBezTo>
                    <a:cubicBezTo>
                      <a:pt x="0" y="3"/>
                      <a:pt x="0" y="0"/>
                      <a:pt x="0" y="0"/>
                    </a:cubicBezTo>
                    <a:cubicBezTo>
                      <a:pt x="0" y="0"/>
                      <a:pt x="2" y="2"/>
                      <a:pt x="6" y="7"/>
                    </a:cubicBezTo>
                    <a:cubicBezTo>
                      <a:pt x="7" y="9"/>
                      <a:pt x="9" y="12"/>
                      <a:pt x="12" y="16"/>
                    </a:cubicBezTo>
                    <a:cubicBezTo>
                      <a:pt x="14" y="19"/>
                      <a:pt x="16" y="23"/>
                      <a:pt x="19" y="28"/>
                    </a:cubicBezTo>
                    <a:cubicBezTo>
                      <a:pt x="22" y="33"/>
                      <a:pt x="24" y="38"/>
                      <a:pt x="27" y="43"/>
                    </a:cubicBezTo>
                    <a:cubicBezTo>
                      <a:pt x="29" y="49"/>
                      <a:pt x="31" y="55"/>
                      <a:pt x="34" y="62"/>
                    </a:cubicBezTo>
                    <a:cubicBezTo>
                      <a:pt x="38" y="75"/>
                      <a:pt x="42" y="90"/>
                      <a:pt x="44" y="106"/>
                    </a:cubicBezTo>
                    <a:cubicBezTo>
                      <a:pt x="45" y="123"/>
                      <a:pt x="44" y="138"/>
                      <a:pt x="43" y="152"/>
                    </a:cubicBezTo>
                    <a:cubicBezTo>
                      <a:pt x="42" y="159"/>
                      <a:pt x="40" y="165"/>
                      <a:pt x="39" y="171"/>
                    </a:cubicBezTo>
                    <a:cubicBezTo>
                      <a:pt x="38" y="177"/>
                      <a:pt x="36" y="183"/>
                      <a:pt x="34" y="188"/>
                    </a:cubicBezTo>
                    <a:cubicBezTo>
                      <a:pt x="33" y="193"/>
                      <a:pt x="31" y="198"/>
                      <a:pt x="30" y="201"/>
                    </a:cubicBezTo>
                    <a:cubicBezTo>
                      <a:pt x="28" y="205"/>
                      <a:pt x="27" y="209"/>
                      <a:pt x="25" y="211"/>
                    </a:cubicBezTo>
                    <a:cubicBezTo>
                      <a:pt x="23" y="217"/>
                      <a:pt x="21" y="220"/>
                      <a:pt x="21" y="2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5"/>
              <p:cNvSpPr/>
              <p:nvPr/>
            </p:nvSpPr>
            <p:spPr>
              <a:xfrm>
                <a:off x="2172787" y="429963"/>
                <a:ext cx="208556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29" extrusionOk="0">
                    <a:moveTo>
                      <a:pt x="385" y="3"/>
                    </a:moveTo>
                    <a:cubicBezTo>
                      <a:pt x="385" y="3"/>
                      <a:pt x="155" y="-32"/>
                      <a:pt x="0" y="127"/>
                    </a:cubicBezTo>
                    <a:cubicBezTo>
                      <a:pt x="0" y="127"/>
                      <a:pt x="137" y="257"/>
                      <a:pt x="236" y="223"/>
                    </a:cubicBezTo>
                    <a:cubicBezTo>
                      <a:pt x="356" y="181"/>
                      <a:pt x="385" y="3"/>
                      <a:pt x="385" y="3"/>
                    </a:cubicBezTo>
                    <a:close/>
                  </a:path>
                </a:pathLst>
              </a:custGeom>
              <a:solidFill>
                <a:srgbClr val="FC5B68"/>
              </a:solidFill>
              <a:ln>
                <a:noFill/>
              </a:ln>
            </p:spPr>
            <p:txBody>
              <a:bodyPr spcFirstLastPara="1" wrap="square" lIns="90000" tIns="37425" rIns="90000" bIns="374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5"/>
              <p:cNvSpPr/>
              <p:nvPr/>
            </p:nvSpPr>
            <p:spPr>
              <a:xfrm>
                <a:off x="2179829" y="436464"/>
                <a:ext cx="196097" cy="101841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88" extrusionOk="0">
                    <a:moveTo>
                      <a:pt x="362" y="0"/>
                    </a:moveTo>
                    <a:cubicBezTo>
                      <a:pt x="362" y="0"/>
                      <a:pt x="213" y="6"/>
                      <a:pt x="0" y="114"/>
                    </a:cubicBezTo>
                    <a:cubicBezTo>
                      <a:pt x="0" y="114"/>
                      <a:pt x="93" y="224"/>
                      <a:pt x="223" y="175"/>
                    </a:cubicBezTo>
                    <a:cubicBezTo>
                      <a:pt x="352" y="128"/>
                      <a:pt x="362" y="0"/>
                      <a:pt x="3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22675" rIns="90000" bIns="22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"/>
              <p:cNvSpPr/>
              <p:nvPr/>
            </p:nvSpPr>
            <p:spPr>
              <a:xfrm>
                <a:off x="2493476" y="113065"/>
                <a:ext cx="30877" cy="258935"/>
              </a:xfrm>
              <a:custGeom>
                <a:avLst/>
                <a:gdLst/>
                <a:ahLst/>
                <a:cxnLst/>
                <a:rect l="l" t="t" r="r" b="b"/>
                <a:pathLst>
                  <a:path w="57" h="478" extrusionOk="0">
                    <a:moveTo>
                      <a:pt x="0" y="478"/>
                    </a:moveTo>
                    <a:cubicBezTo>
                      <a:pt x="0" y="478"/>
                      <a:pt x="0" y="471"/>
                      <a:pt x="2" y="458"/>
                    </a:cubicBezTo>
                    <a:cubicBezTo>
                      <a:pt x="2" y="455"/>
                      <a:pt x="3" y="452"/>
                      <a:pt x="3" y="448"/>
                    </a:cubicBezTo>
                    <a:cubicBezTo>
                      <a:pt x="3" y="444"/>
                      <a:pt x="4" y="440"/>
                      <a:pt x="4" y="436"/>
                    </a:cubicBezTo>
                    <a:cubicBezTo>
                      <a:pt x="5" y="427"/>
                      <a:pt x="6" y="417"/>
                      <a:pt x="7" y="407"/>
                    </a:cubicBezTo>
                    <a:cubicBezTo>
                      <a:pt x="7" y="401"/>
                      <a:pt x="8" y="395"/>
                      <a:pt x="9" y="390"/>
                    </a:cubicBezTo>
                    <a:cubicBezTo>
                      <a:pt x="9" y="384"/>
                      <a:pt x="9" y="378"/>
                      <a:pt x="10" y="371"/>
                    </a:cubicBezTo>
                    <a:cubicBezTo>
                      <a:pt x="11" y="359"/>
                      <a:pt x="11" y="345"/>
                      <a:pt x="12" y="331"/>
                    </a:cubicBezTo>
                    <a:cubicBezTo>
                      <a:pt x="13" y="303"/>
                      <a:pt x="15" y="272"/>
                      <a:pt x="15" y="239"/>
                    </a:cubicBezTo>
                    <a:cubicBezTo>
                      <a:pt x="15" y="207"/>
                      <a:pt x="15" y="176"/>
                      <a:pt x="15" y="148"/>
                    </a:cubicBezTo>
                    <a:cubicBezTo>
                      <a:pt x="14" y="133"/>
                      <a:pt x="14" y="120"/>
                      <a:pt x="13" y="107"/>
                    </a:cubicBezTo>
                    <a:cubicBezTo>
                      <a:pt x="13" y="101"/>
                      <a:pt x="13" y="95"/>
                      <a:pt x="13" y="89"/>
                    </a:cubicBezTo>
                    <a:cubicBezTo>
                      <a:pt x="12" y="82"/>
                      <a:pt x="12" y="77"/>
                      <a:pt x="12" y="71"/>
                    </a:cubicBezTo>
                    <a:cubicBezTo>
                      <a:pt x="11" y="60"/>
                      <a:pt x="10" y="51"/>
                      <a:pt x="10" y="42"/>
                    </a:cubicBezTo>
                    <a:cubicBezTo>
                      <a:pt x="9" y="37"/>
                      <a:pt x="9" y="33"/>
                      <a:pt x="9" y="29"/>
                    </a:cubicBezTo>
                    <a:cubicBezTo>
                      <a:pt x="9" y="26"/>
                      <a:pt x="9" y="22"/>
                      <a:pt x="8" y="19"/>
                    </a:cubicBezTo>
                    <a:cubicBezTo>
                      <a:pt x="7" y="7"/>
                      <a:pt x="7" y="0"/>
                      <a:pt x="7" y="0"/>
                    </a:cubicBezTo>
                    <a:cubicBezTo>
                      <a:pt x="7" y="0"/>
                      <a:pt x="10" y="6"/>
                      <a:pt x="15" y="17"/>
                    </a:cubicBezTo>
                    <a:cubicBezTo>
                      <a:pt x="16" y="20"/>
                      <a:pt x="17" y="23"/>
                      <a:pt x="18" y="27"/>
                    </a:cubicBezTo>
                    <a:cubicBezTo>
                      <a:pt x="20" y="30"/>
                      <a:pt x="22" y="34"/>
                      <a:pt x="23" y="38"/>
                    </a:cubicBezTo>
                    <a:cubicBezTo>
                      <a:pt x="26" y="47"/>
                      <a:pt x="29" y="56"/>
                      <a:pt x="32" y="67"/>
                    </a:cubicBezTo>
                    <a:cubicBezTo>
                      <a:pt x="34" y="72"/>
                      <a:pt x="36" y="78"/>
                      <a:pt x="37" y="84"/>
                    </a:cubicBezTo>
                    <a:cubicBezTo>
                      <a:pt x="39" y="90"/>
                      <a:pt x="40" y="96"/>
                      <a:pt x="42" y="102"/>
                    </a:cubicBezTo>
                    <a:cubicBezTo>
                      <a:pt x="45" y="115"/>
                      <a:pt x="48" y="129"/>
                      <a:pt x="50" y="144"/>
                    </a:cubicBezTo>
                    <a:cubicBezTo>
                      <a:pt x="55" y="174"/>
                      <a:pt x="58" y="207"/>
                      <a:pt x="57" y="242"/>
                    </a:cubicBezTo>
                    <a:cubicBezTo>
                      <a:pt x="57" y="276"/>
                      <a:pt x="53" y="309"/>
                      <a:pt x="47" y="338"/>
                    </a:cubicBezTo>
                    <a:cubicBezTo>
                      <a:pt x="44" y="353"/>
                      <a:pt x="42" y="366"/>
                      <a:pt x="38" y="379"/>
                    </a:cubicBezTo>
                    <a:cubicBezTo>
                      <a:pt x="36" y="385"/>
                      <a:pt x="35" y="391"/>
                      <a:pt x="33" y="397"/>
                    </a:cubicBezTo>
                    <a:cubicBezTo>
                      <a:pt x="31" y="403"/>
                      <a:pt x="29" y="408"/>
                      <a:pt x="28" y="413"/>
                    </a:cubicBezTo>
                    <a:cubicBezTo>
                      <a:pt x="24" y="424"/>
                      <a:pt x="20" y="433"/>
                      <a:pt x="17" y="441"/>
                    </a:cubicBezTo>
                    <a:cubicBezTo>
                      <a:pt x="15" y="445"/>
                      <a:pt x="14" y="448"/>
                      <a:pt x="12" y="452"/>
                    </a:cubicBezTo>
                    <a:cubicBezTo>
                      <a:pt x="11" y="455"/>
                      <a:pt x="9" y="458"/>
                      <a:pt x="8" y="461"/>
                    </a:cubicBezTo>
                    <a:cubicBezTo>
                      <a:pt x="3" y="472"/>
                      <a:pt x="0" y="478"/>
                      <a:pt x="0" y="478"/>
                    </a:cubicBezTo>
                    <a:close/>
                  </a:path>
                </a:pathLst>
              </a:custGeom>
              <a:solidFill>
                <a:srgbClr val="E94E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"/>
              <p:cNvSpPr/>
              <p:nvPr/>
            </p:nvSpPr>
            <p:spPr>
              <a:xfrm>
                <a:off x="2004317" y="201363"/>
                <a:ext cx="57421" cy="25514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71" extrusionOk="0">
                    <a:moveTo>
                      <a:pt x="106" y="471"/>
                    </a:moveTo>
                    <a:cubicBezTo>
                      <a:pt x="106" y="471"/>
                      <a:pt x="103" y="465"/>
                      <a:pt x="97" y="454"/>
                    </a:cubicBezTo>
                    <a:cubicBezTo>
                      <a:pt x="92" y="444"/>
                      <a:pt x="84" y="428"/>
                      <a:pt x="75" y="408"/>
                    </a:cubicBezTo>
                    <a:cubicBezTo>
                      <a:pt x="66" y="388"/>
                      <a:pt x="56" y="363"/>
                      <a:pt x="47" y="336"/>
                    </a:cubicBezTo>
                    <a:cubicBezTo>
                      <a:pt x="37" y="309"/>
                      <a:pt x="28" y="278"/>
                      <a:pt x="21" y="244"/>
                    </a:cubicBezTo>
                    <a:cubicBezTo>
                      <a:pt x="13" y="212"/>
                      <a:pt x="9" y="179"/>
                      <a:pt x="5" y="150"/>
                    </a:cubicBezTo>
                    <a:cubicBezTo>
                      <a:pt x="2" y="121"/>
                      <a:pt x="1" y="94"/>
                      <a:pt x="0" y="72"/>
                    </a:cubicBezTo>
                    <a:cubicBezTo>
                      <a:pt x="0" y="50"/>
                      <a:pt x="0" y="32"/>
                      <a:pt x="1" y="19"/>
                    </a:cubicBezTo>
                    <a:cubicBezTo>
                      <a:pt x="2" y="7"/>
                      <a:pt x="3" y="0"/>
                      <a:pt x="3" y="0"/>
                    </a:cubicBezTo>
                    <a:cubicBezTo>
                      <a:pt x="3" y="0"/>
                      <a:pt x="4" y="6"/>
                      <a:pt x="8" y="18"/>
                    </a:cubicBezTo>
                    <a:cubicBezTo>
                      <a:pt x="11" y="30"/>
                      <a:pt x="16" y="47"/>
                      <a:pt x="22" y="69"/>
                    </a:cubicBezTo>
                    <a:cubicBezTo>
                      <a:pt x="27" y="90"/>
                      <a:pt x="34" y="115"/>
                      <a:pt x="40" y="143"/>
                    </a:cubicBezTo>
                    <a:cubicBezTo>
                      <a:pt x="47" y="170"/>
                      <a:pt x="54" y="201"/>
                      <a:pt x="62" y="233"/>
                    </a:cubicBezTo>
                    <a:cubicBezTo>
                      <a:pt x="68" y="265"/>
                      <a:pt x="75" y="296"/>
                      <a:pt x="81" y="324"/>
                    </a:cubicBezTo>
                    <a:cubicBezTo>
                      <a:pt x="86" y="353"/>
                      <a:pt x="90" y="378"/>
                      <a:pt x="95" y="400"/>
                    </a:cubicBezTo>
                    <a:cubicBezTo>
                      <a:pt x="99" y="421"/>
                      <a:pt x="102" y="439"/>
                      <a:pt x="103" y="451"/>
                    </a:cubicBezTo>
                    <a:cubicBezTo>
                      <a:pt x="106" y="464"/>
                      <a:pt x="106" y="471"/>
                      <a:pt x="106" y="471"/>
                    </a:cubicBezTo>
                    <a:close/>
                  </a:path>
                </a:pathLst>
              </a:custGeom>
              <a:solidFill>
                <a:srgbClr val="E94E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5"/>
              <p:cNvSpPr/>
              <p:nvPr/>
            </p:nvSpPr>
            <p:spPr>
              <a:xfrm>
                <a:off x="1915477" y="-209250"/>
                <a:ext cx="640837" cy="52924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977" extrusionOk="0">
                    <a:moveTo>
                      <a:pt x="636" y="490"/>
                    </a:moveTo>
                    <a:cubicBezTo>
                      <a:pt x="658" y="523"/>
                      <a:pt x="679" y="555"/>
                      <a:pt x="701" y="588"/>
                    </a:cubicBezTo>
                    <a:cubicBezTo>
                      <a:pt x="520" y="546"/>
                      <a:pt x="423" y="518"/>
                      <a:pt x="324" y="362"/>
                    </a:cubicBezTo>
                    <a:cubicBezTo>
                      <a:pt x="329" y="593"/>
                      <a:pt x="231" y="824"/>
                      <a:pt x="57" y="977"/>
                    </a:cubicBezTo>
                    <a:cubicBezTo>
                      <a:pt x="44" y="928"/>
                      <a:pt x="30" y="879"/>
                      <a:pt x="20" y="829"/>
                    </a:cubicBezTo>
                    <a:cubicBezTo>
                      <a:pt x="-7" y="704"/>
                      <a:pt x="-13" y="576"/>
                      <a:pt x="41" y="461"/>
                    </a:cubicBezTo>
                    <a:cubicBezTo>
                      <a:pt x="79" y="379"/>
                      <a:pt x="146" y="311"/>
                      <a:pt x="227" y="272"/>
                    </a:cubicBezTo>
                    <a:cubicBezTo>
                      <a:pt x="249" y="182"/>
                      <a:pt x="322" y="95"/>
                      <a:pt x="403" y="51"/>
                    </a:cubicBezTo>
                    <a:cubicBezTo>
                      <a:pt x="484" y="7"/>
                      <a:pt x="579" y="-6"/>
                      <a:pt x="670" y="2"/>
                    </a:cubicBezTo>
                    <a:cubicBezTo>
                      <a:pt x="735" y="9"/>
                      <a:pt x="798" y="26"/>
                      <a:pt x="855" y="56"/>
                    </a:cubicBezTo>
                    <a:cubicBezTo>
                      <a:pt x="973" y="118"/>
                      <a:pt x="1059" y="231"/>
                      <a:pt x="1105" y="356"/>
                    </a:cubicBezTo>
                    <a:cubicBezTo>
                      <a:pt x="1115" y="381"/>
                      <a:pt x="1123" y="415"/>
                      <a:pt x="1132" y="453"/>
                    </a:cubicBezTo>
                    <a:cubicBezTo>
                      <a:pt x="1163" y="603"/>
                      <a:pt x="1183" y="818"/>
                      <a:pt x="1183" y="818"/>
                    </a:cubicBezTo>
                    <a:cubicBezTo>
                      <a:pt x="1183" y="818"/>
                      <a:pt x="789" y="600"/>
                      <a:pt x="636" y="490"/>
                    </a:cubicBezTo>
                    <a:close/>
                  </a:path>
                </a:pathLst>
              </a:custGeom>
              <a:solidFill>
                <a:srgbClr val="E94E2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5"/>
              <p:cNvSpPr/>
              <p:nvPr/>
            </p:nvSpPr>
            <p:spPr>
              <a:xfrm>
                <a:off x="2018401" y="136359"/>
                <a:ext cx="164137" cy="40086"/>
              </a:xfrm>
              <a:custGeom>
                <a:avLst/>
                <a:gdLst/>
                <a:ahLst/>
                <a:cxnLst/>
                <a:rect l="l" t="t" r="r" b="b"/>
                <a:pathLst>
                  <a:path w="303" h="74" extrusionOk="0">
                    <a:moveTo>
                      <a:pt x="0" y="52"/>
                    </a:moveTo>
                    <a:cubicBezTo>
                      <a:pt x="0" y="52"/>
                      <a:pt x="230" y="-43"/>
                      <a:pt x="288" y="23"/>
                    </a:cubicBezTo>
                    <a:cubicBezTo>
                      <a:pt x="322" y="62"/>
                      <a:pt x="285" y="74"/>
                      <a:pt x="285" y="74"/>
                    </a:cubicBez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"/>
              <p:cNvSpPr/>
              <p:nvPr/>
            </p:nvSpPr>
            <p:spPr>
              <a:xfrm>
                <a:off x="2315797" y="114149"/>
                <a:ext cx="162512" cy="4767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88" extrusionOk="0">
                    <a:moveTo>
                      <a:pt x="300" y="21"/>
                    </a:moveTo>
                    <a:cubicBezTo>
                      <a:pt x="300" y="21"/>
                      <a:pt x="57" y="-37"/>
                      <a:pt x="10" y="38"/>
                    </a:cubicBezTo>
                    <a:cubicBezTo>
                      <a:pt x="-17" y="81"/>
                      <a:pt x="22" y="88"/>
                      <a:pt x="22" y="88"/>
                    </a:cubicBezTo>
                    <a:lnTo>
                      <a:pt x="300" y="21"/>
                    </a:ln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"/>
              <p:cNvSpPr/>
              <p:nvPr/>
            </p:nvSpPr>
            <p:spPr>
              <a:xfrm>
                <a:off x="1915477" y="-209250"/>
                <a:ext cx="613210" cy="449073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829" extrusionOk="0">
                    <a:moveTo>
                      <a:pt x="867" y="428"/>
                    </a:moveTo>
                    <a:cubicBezTo>
                      <a:pt x="729" y="396"/>
                      <a:pt x="598" y="339"/>
                      <a:pt x="473" y="275"/>
                    </a:cubicBezTo>
                    <a:cubicBezTo>
                      <a:pt x="474" y="308"/>
                      <a:pt x="480" y="340"/>
                      <a:pt x="490" y="372"/>
                    </a:cubicBezTo>
                    <a:cubicBezTo>
                      <a:pt x="414" y="346"/>
                      <a:pt x="340" y="311"/>
                      <a:pt x="271" y="268"/>
                    </a:cubicBezTo>
                    <a:cubicBezTo>
                      <a:pt x="269" y="386"/>
                      <a:pt x="235" y="503"/>
                      <a:pt x="172" y="602"/>
                    </a:cubicBezTo>
                    <a:cubicBezTo>
                      <a:pt x="173" y="566"/>
                      <a:pt x="162" y="529"/>
                      <a:pt x="142" y="499"/>
                    </a:cubicBezTo>
                    <a:cubicBezTo>
                      <a:pt x="147" y="507"/>
                      <a:pt x="134" y="549"/>
                      <a:pt x="132" y="559"/>
                    </a:cubicBezTo>
                    <a:cubicBezTo>
                      <a:pt x="128" y="580"/>
                      <a:pt x="124" y="600"/>
                      <a:pt x="119" y="621"/>
                    </a:cubicBezTo>
                    <a:cubicBezTo>
                      <a:pt x="101" y="692"/>
                      <a:pt x="74" y="763"/>
                      <a:pt x="27" y="820"/>
                    </a:cubicBezTo>
                    <a:cubicBezTo>
                      <a:pt x="25" y="823"/>
                      <a:pt x="22" y="826"/>
                      <a:pt x="20" y="829"/>
                    </a:cubicBezTo>
                    <a:cubicBezTo>
                      <a:pt x="2" y="746"/>
                      <a:pt x="-7" y="663"/>
                      <a:pt x="5" y="582"/>
                    </a:cubicBezTo>
                    <a:cubicBezTo>
                      <a:pt x="11" y="540"/>
                      <a:pt x="23" y="500"/>
                      <a:pt x="41" y="461"/>
                    </a:cubicBezTo>
                    <a:cubicBezTo>
                      <a:pt x="79" y="380"/>
                      <a:pt x="145" y="312"/>
                      <a:pt x="226" y="273"/>
                    </a:cubicBezTo>
                    <a:cubicBezTo>
                      <a:pt x="226" y="272"/>
                      <a:pt x="226" y="272"/>
                      <a:pt x="227" y="272"/>
                    </a:cubicBezTo>
                    <a:cubicBezTo>
                      <a:pt x="239" y="224"/>
                      <a:pt x="265" y="177"/>
                      <a:pt x="299" y="137"/>
                    </a:cubicBezTo>
                    <a:cubicBezTo>
                      <a:pt x="329" y="102"/>
                      <a:pt x="365" y="72"/>
                      <a:pt x="403" y="51"/>
                    </a:cubicBezTo>
                    <a:cubicBezTo>
                      <a:pt x="484" y="7"/>
                      <a:pt x="579" y="-6"/>
                      <a:pt x="670" y="2"/>
                    </a:cubicBezTo>
                    <a:cubicBezTo>
                      <a:pt x="735" y="9"/>
                      <a:pt x="798" y="26"/>
                      <a:pt x="855" y="56"/>
                    </a:cubicBezTo>
                    <a:cubicBezTo>
                      <a:pt x="940" y="100"/>
                      <a:pt x="1009" y="172"/>
                      <a:pt x="1057" y="255"/>
                    </a:cubicBezTo>
                    <a:cubicBezTo>
                      <a:pt x="1076" y="287"/>
                      <a:pt x="1093" y="321"/>
                      <a:pt x="1105" y="356"/>
                    </a:cubicBezTo>
                    <a:cubicBezTo>
                      <a:pt x="1115" y="381"/>
                      <a:pt x="1123" y="415"/>
                      <a:pt x="1132" y="453"/>
                    </a:cubicBezTo>
                    <a:cubicBezTo>
                      <a:pt x="1043" y="457"/>
                      <a:pt x="953" y="447"/>
                      <a:pt x="867" y="428"/>
                    </a:cubicBezTo>
                    <a:close/>
                  </a:path>
                </a:pathLst>
              </a:custGeom>
              <a:solidFill>
                <a:srgbClr val="FF803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"/>
              <p:cNvSpPr/>
              <p:nvPr/>
            </p:nvSpPr>
            <p:spPr>
              <a:xfrm>
                <a:off x="1918186" y="-61364"/>
                <a:ext cx="119717" cy="16738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309" extrusionOk="0">
                    <a:moveTo>
                      <a:pt x="221" y="0"/>
                    </a:moveTo>
                    <a:cubicBezTo>
                      <a:pt x="220" y="2"/>
                      <a:pt x="220" y="3"/>
                      <a:pt x="220" y="5"/>
                    </a:cubicBezTo>
                    <a:cubicBezTo>
                      <a:pt x="210" y="64"/>
                      <a:pt x="187" y="123"/>
                      <a:pt x="143" y="164"/>
                    </a:cubicBezTo>
                    <a:cubicBezTo>
                      <a:pt x="142" y="147"/>
                      <a:pt x="141" y="130"/>
                      <a:pt x="140" y="113"/>
                    </a:cubicBezTo>
                    <a:cubicBezTo>
                      <a:pt x="104" y="186"/>
                      <a:pt x="57" y="252"/>
                      <a:pt x="0" y="309"/>
                    </a:cubicBezTo>
                    <a:cubicBezTo>
                      <a:pt x="6" y="267"/>
                      <a:pt x="18" y="227"/>
                      <a:pt x="36" y="188"/>
                    </a:cubicBezTo>
                    <a:cubicBezTo>
                      <a:pt x="74" y="107"/>
                      <a:pt x="140" y="39"/>
                      <a:pt x="221" y="0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"/>
              <p:cNvSpPr/>
              <p:nvPr/>
            </p:nvSpPr>
            <p:spPr>
              <a:xfrm>
                <a:off x="2077447" y="-209250"/>
                <a:ext cx="410612" cy="14138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261" extrusionOk="0">
                    <a:moveTo>
                      <a:pt x="139" y="103"/>
                    </a:moveTo>
                    <a:cubicBezTo>
                      <a:pt x="143" y="125"/>
                      <a:pt x="146" y="148"/>
                      <a:pt x="150" y="172"/>
                    </a:cubicBezTo>
                    <a:cubicBezTo>
                      <a:pt x="99" y="168"/>
                      <a:pt x="48" y="156"/>
                      <a:pt x="0" y="137"/>
                    </a:cubicBezTo>
                    <a:cubicBezTo>
                      <a:pt x="30" y="102"/>
                      <a:pt x="66" y="72"/>
                      <a:pt x="104" y="51"/>
                    </a:cubicBezTo>
                    <a:cubicBezTo>
                      <a:pt x="185" y="7"/>
                      <a:pt x="280" y="-6"/>
                      <a:pt x="371" y="2"/>
                    </a:cubicBezTo>
                    <a:cubicBezTo>
                      <a:pt x="436" y="9"/>
                      <a:pt x="499" y="26"/>
                      <a:pt x="556" y="56"/>
                    </a:cubicBezTo>
                    <a:cubicBezTo>
                      <a:pt x="641" y="100"/>
                      <a:pt x="710" y="172"/>
                      <a:pt x="758" y="255"/>
                    </a:cubicBezTo>
                    <a:cubicBezTo>
                      <a:pt x="546" y="282"/>
                      <a:pt x="325" y="213"/>
                      <a:pt x="139" y="103"/>
                    </a:cubicBezTo>
                    <a:close/>
                  </a:path>
                </a:pathLst>
              </a:custGeom>
              <a:solidFill>
                <a:srgbClr val="FFA04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5"/>
            <p:cNvSpPr/>
            <p:nvPr/>
          </p:nvSpPr>
          <p:spPr>
            <a:xfrm>
              <a:off x="796451" y="190948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524850" y="217835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777425" y="2388375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"/>
            <p:cNvSpPr/>
            <p:nvPr/>
          </p:nvSpPr>
          <p:spPr>
            <a:xfrm rot="10800000">
              <a:off x="3004775" y="352466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"/>
            <p:cNvSpPr/>
            <p:nvPr/>
          </p:nvSpPr>
          <p:spPr>
            <a:xfrm rot="10800000">
              <a:off x="3332292" y="3432232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"/>
            <p:cNvSpPr/>
            <p:nvPr/>
          </p:nvSpPr>
          <p:spPr>
            <a:xfrm rot="10800000">
              <a:off x="3130799" y="327328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"/>
            <p:cNvSpPr/>
            <p:nvPr/>
          </p:nvSpPr>
          <p:spPr>
            <a:xfrm rot="10800000">
              <a:off x="3006974" y="1128234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64288" y="372890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850513" y="3984100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641163" y="4178100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627288" y="361616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"/>
            <p:cNvSpPr/>
            <p:nvPr/>
          </p:nvSpPr>
          <p:spPr>
            <a:xfrm rot="10800000">
              <a:off x="2839575" y="1169594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p5"/>
          <p:cNvSpPr txBox="1">
            <a:spLocks noGrp="1"/>
          </p:cNvSpPr>
          <p:nvPr>
            <p:ph type="subTitle" idx="1"/>
          </p:nvPr>
        </p:nvSpPr>
        <p:spPr>
          <a:xfrm>
            <a:off x="4385213" y="2827250"/>
            <a:ext cx="37188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We used Tableau to perform some exploratory analysis on the data and visualization.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 dirty="0"/>
              <a:t>Geo Map Model of Medal Distribution 2021</a:t>
            </a:r>
            <a:endParaRPr sz="2400" dirty="0"/>
          </a:p>
        </p:txBody>
      </p:sp>
      <p:sp>
        <p:nvSpPr>
          <p:cNvPr id="1060" name="Google Shape;1060;p6"/>
          <p:cNvSpPr txBox="1">
            <a:spLocks noGrp="1"/>
          </p:cNvSpPr>
          <p:nvPr>
            <p:ph type="subTitle" idx="2"/>
          </p:nvPr>
        </p:nvSpPr>
        <p:spPr>
          <a:xfrm>
            <a:off x="1171500" y="1828900"/>
            <a:ext cx="3148800" cy="21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DD38DCF6-A523-C184-EFCE-750ECABC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72" y="991847"/>
            <a:ext cx="6802855" cy="382660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1A2E1C-08D3-2A3B-2171-A4EB0A4BD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9171" y="1828900"/>
            <a:ext cx="1044929" cy="1044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7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068" name="Google Shape;1068;p7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1" name="Google Shape;1071;p7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7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Distribution of Medals per Country</a:t>
            </a:r>
            <a:endParaRPr sz="2400"/>
          </a:p>
        </p:txBody>
      </p:sp>
      <p:pic>
        <p:nvPicPr>
          <p:cNvPr id="3" name="Picture 2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4C62C1D-FB27-A356-DFB7-EA0F20EC3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86" y="988587"/>
            <a:ext cx="6766944" cy="386682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5A6B96-6324-ABE9-72A9-847EBB80D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7242" y="3089721"/>
            <a:ext cx="722400" cy="7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"/>
          <p:cNvSpPr/>
          <p:nvPr/>
        </p:nvSpPr>
        <p:spPr>
          <a:xfrm rot="-209836">
            <a:off x="1589587" y="4021834"/>
            <a:ext cx="2536022" cy="416454"/>
          </a:xfrm>
          <a:custGeom>
            <a:avLst/>
            <a:gdLst/>
            <a:ahLst/>
            <a:cxnLst/>
            <a:rect l="l" t="t" r="r" b="b"/>
            <a:pathLst>
              <a:path w="3646" h="3100" extrusionOk="0">
                <a:moveTo>
                  <a:pt x="2367" y="307"/>
                </a:moveTo>
                <a:cubicBezTo>
                  <a:pt x="2910" y="628"/>
                  <a:pt x="3308" y="1162"/>
                  <a:pt x="3540" y="1749"/>
                </a:cubicBezTo>
                <a:cubicBezTo>
                  <a:pt x="3637" y="1994"/>
                  <a:pt x="3703" y="2281"/>
                  <a:pt x="3576" y="2512"/>
                </a:cubicBezTo>
                <a:cubicBezTo>
                  <a:pt x="3458" y="2725"/>
                  <a:pt x="3212" y="2824"/>
                  <a:pt x="2984" y="2908"/>
                </a:cubicBezTo>
                <a:cubicBezTo>
                  <a:pt x="2701" y="3011"/>
                  <a:pt x="2407" y="3115"/>
                  <a:pt x="2106" y="3098"/>
                </a:cubicBezTo>
                <a:cubicBezTo>
                  <a:pt x="1833" y="3083"/>
                  <a:pt x="1576" y="2972"/>
                  <a:pt x="1326" y="2861"/>
                </a:cubicBezTo>
                <a:cubicBezTo>
                  <a:pt x="1030" y="2730"/>
                  <a:pt x="729" y="2596"/>
                  <a:pt x="490" y="2378"/>
                </a:cubicBezTo>
                <a:cubicBezTo>
                  <a:pt x="191" y="2107"/>
                  <a:pt x="10" y="1710"/>
                  <a:pt x="0" y="1307"/>
                </a:cubicBezTo>
                <a:cubicBezTo>
                  <a:pt x="-9" y="938"/>
                  <a:pt x="138" y="420"/>
                  <a:pt x="453" y="187"/>
                </a:cubicBezTo>
                <a:cubicBezTo>
                  <a:pt x="736" y="-23"/>
                  <a:pt x="1241" y="-21"/>
                  <a:pt x="1569" y="26"/>
                </a:cubicBezTo>
                <a:cubicBezTo>
                  <a:pt x="1850" y="67"/>
                  <a:pt x="2123" y="163"/>
                  <a:pt x="2367" y="307"/>
                </a:cubicBezTo>
                <a:close/>
              </a:path>
            </a:pathLst>
          </a:custGeom>
          <a:solidFill>
            <a:srgbClr val="340C02">
              <a:alpha val="1215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p7"/>
          <p:cNvGrpSpPr/>
          <p:nvPr/>
        </p:nvGrpSpPr>
        <p:grpSpPr>
          <a:xfrm flipH="1">
            <a:off x="1364912" y="1366046"/>
            <a:ext cx="399431" cy="428954"/>
            <a:chOff x="2375463" y="539496"/>
            <a:chExt cx="399431" cy="428954"/>
          </a:xfrm>
        </p:grpSpPr>
        <p:sp>
          <p:nvSpPr>
            <p:cNvPr id="1068" name="Google Shape;1068;p7"/>
            <p:cNvSpPr/>
            <p:nvPr/>
          </p:nvSpPr>
          <p:spPr>
            <a:xfrm rot="10800000" flipH="1">
              <a:off x="2375463" y="734019"/>
              <a:ext cx="167398" cy="234431"/>
            </a:xfrm>
            <a:custGeom>
              <a:avLst/>
              <a:gdLst/>
              <a:ahLst/>
              <a:cxnLst/>
              <a:rect l="l" t="t" r="r" b="b"/>
              <a:pathLst>
                <a:path w="2585" h="3620" extrusionOk="0">
                  <a:moveTo>
                    <a:pt x="1140" y="451"/>
                  </a:moveTo>
                  <a:lnTo>
                    <a:pt x="1292" y="0"/>
                  </a:lnTo>
                  <a:lnTo>
                    <a:pt x="1444" y="451"/>
                  </a:lnTo>
                  <a:cubicBezTo>
                    <a:pt x="1640" y="1031"/>
                    <a:pt x="2048" y="1516"/>
                    <a:pt x="2585" y="1810"/>
                  </a:cubicBezTo>
                  <a:cubicBezTo>
                    <a:pt x="2048" y="2104"/>
                    <a:pt x="1640" y="2589"/>
                    <a:pt x="1444" y="3169"/>
                  </a:cubicBezTo>
                  <a:lnTo>
                    <a:pt x="1292" y="3620"/>
                  </a:lnTo>
                  <a:lnTo>
                    <a:pt x="1140" y="3169"/>
                  </a:lnTo>
                  <a:cubicBezTo>
                    <a:pt x="944" y="2589"/>
                    <a:pt x="537" y="2104"/>
                    <a:pt x="0" y="1810"/>
                  </a:cubicBezTo>
                  <a:cubicBezTo>
                    <a:pt x="537" y="1516"/>
                    <a:pt x="944" y="1031"/>
                    <a:pt x="1140" y="4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 flipH="1">
              <a:off x="2682437" y="782645"/>
              <a:ext cx="92457" cy="92451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 rot="10800000" flipH="1">
              <a:off x="2614462" y="539496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1130" y="565"/>
                  </a:moveTo>
                  <a:cubicBezTo>
                    <a:pt x="1130" y="877"/>
                    <a:pt x="877" y="1130"/>
                    <a:pt x="565" y="1130"/>
                  </a:cubicBezTo>
                  <a:cubicBezTo>
                    <a:pt x="253" y="1130"/>
                    <a:pt x="0" y="877"/>
                    <a:pt x="0" y="565"/>
                  </a:cubicBezTo>
                  <a:cubicBezTo>
                    <a:pt x="0" y="253"/>
                    <a:pt x="253" y="0"/>
                    <a:pt x="565" y="0"/>
                  </a:cubicBezTo>
                  <a:cubicBezTo>
                    <a:pt x="877" y="0"/>
                    <a:pt x="1130" y="253"/>
                    <a:pt x="1130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1" name="Google Shape;1071;p7"/>
          <p:cNvSpPr/>
          <p:nvPr/>
        </p:nvSpPr>
        <p:spPr>
          <a:xfrm rot="10800000">
            <a:off x="-267238" y="3606870"/>
            <a:ext cx="92457" cy="92451"/>
          </a:xfrm>
          <a:custGeom>
            <a:avLst/>
            <a:gdLst/>
            <a:ahLst/>
            <a:cxnLst/>
            <a:rect l="l" t="t" r="r" b="b"/>
            <a:pathLst>
              <a:path w="1130" h="1130" extrusionOk="0">
                <a:moveTo>
                  <a:pt x="1130" y="565"/>
                </a:moveTo>
                <a:cubicBezTo>
                  <a:pt x="1130" y="877"/>
                  <a:pt x="877" y="1130"/>
                  <a:pt x="565" y="1130"/>
                </a:cubicBezTo>
                <a:cubicBezTo>
                  <a:pt x="253" y="1130"/>
                  <a:pt x="0" y="877"/>
                  <a:pt x="0" y="565"/>
                </a:cubicBezTo>
                <a:cubicBezTo>
                  <a:pt x="0" y="253"/>
                  <a:pt x="253" y="0"/>
                  <a:pt x="565" y="0"/>
                </a:cubicBezTo>
                <a:cubicBezTo>
                  <a:pt x="877" y="0"/>
                  <a:pt x="1130" y="253"/>
                  <a:pt x="1130" y="5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7"/>
          <p:cNvSpPr txBox="1">
            <a:spLocks noGrp="1"/>
          </p:cNvSpPr>
          <p:nvPr>
            <p:ph type="title"/>
          </p:nvPr>
        </p:nvSpPr>
        <p:spPr>
          <a:xfrm>
            <a:off x="744599" y="284515"/>
            <a:ext cx="6744231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/>
              <a:t>Distribution of Medals per Country</a:t>
            </a:r>
            <a:endParaRPr sz="2400"/>
          </a:p>
        </p:txBody>
      </p:sp>
      <p:pic>
        <p:nvPicPr>
          <p:cNvPr id="4" name="Picture 3" descr="A map of the world with countries/regions">
            <a:extLst>
              <a:ext uri="{FF2B5EF4-FFF2-40B4-BE49-F238E27FC236}">
                <a16:creationId xmlns:a16="http://schemas.microsoft.com/office/drawing/2014/main" id="{BD20339B-8D2D-1EDB-346A-4CA571E9C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" r="2109" b="5601"/>
          <a:stretch/>
        </p:blipFill>
        <p:spPr>
          <a:xfrm>
            <a:off x="744599" y="1006914"/>
            <a:ext cx="6744230" cy="37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21738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al Fitness and Exercise - Health - 7th Grade by Slidesgo">
  <a:themeElements>
    <a:clrScheme name="Simple Light">
      <a:dk1>
        <a:srgbClr val="340C02"/>
      </a:dk1>
      <a:lt1>
        <a:srgbClr val="E1F0BC"/>
      </a:lt1>
      <a:dk2>
        <a:srgbClr val="602015"/>
      </a:dk2>
      <a:lt2>
        <a:srgbClr val="B43B21"/>
      </a:lt2>
      <a:accent1>
        <a:srgbClr val="FF5D00"/>
      </a:accent1>
      <a:accent2>
        <a:srgbClr val="FC994F"/>
      </a:accent2>
      <a:accent3>
        <a:srgbClr val="FDC64D"/>
      </a:accent3>
      <a:accent4>
        <a:srgbClr val="386316"/>
      </a:accent4>
      <a:accent5>
        <a:srgbClr val="CCDF9B"/>
      </a:accent5>
      <a:accent6>
        <a:srgbClr val="FFFFFF"/>
      </a:accent6>
      <a:hlink>
        <a:srgbClr val="340C0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372</Words>
  <Application>Microsoft Office PowerPoint</Application>
  <PresentationFormat>On-screen Show (16:9)</PresentationFormat>
  <Paragraphs>65</Paragraphs>
  <Slides>24</Slides>
  <Notes>24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Lato Light</vt:lpstr>
      <vt:lpstr>Nunito Light</vt:lpstr>
      <vt:lpstr>Arial</vt:lpstr>
      <vt:lpstr>Anaheim</vt:lpstr>
      <vt:lpstr>Be Vietnam Pro</vt:lpstr>
      <vt:lpstr>DM Sans</vt:lpstr>
      <vt:lpstr>Physical Fitness and Exercise - Health - 7th Grade by Slidesgo</vt:lpstr>
      <vt:lpstr>Exploratory Data Analysis – Olympics 2021</vt:lpstr>
      <vt:lpstr>Hypothesis</vt:lpstr>
      <vt:lpstr>Data Collection and Preprocessing</vt:lpstr>
      <vt:lpstr>Tools Used</vt:lpstr>
      <vt:lpstr>Methodology</vt:lpstr>
      <vt:lpstr>Exploratory Analysis</vt:lpstr>
      <vt:lpstr>Geo Map Model of Medal Distribution 2021</vt:lpstr>
      <vt:lpstr>Distribution of Medals per Country</vt:lpstr>
      <vt:lpstr>Distribution of Medals per Country</vt:lpstr>
      <vt:lpstr>Heatmap - Gold Medals Distribution</vt:lpstr>
      <vt:lpstr>Heatmap - Silver Medals Distribution</vt:lpstr>
      <vt:lpstr>Heatmap - Bronze Medals Distribution</vt:lpstr>
      <vt:lpstr>Distribution of Age Per Country</vt:lpstr>
      <vt:lpstr>Distribution of Age Per Country</vt:lpstr>
      <vt:lpstr>Distribution of Athletes’ Gender per Country</vt:lpstr>
      <vt:lpstr>Distribution of Athletes’ Gender per Sport</vt:lpstr>
      <vt:lpstr>Predictive Analysis</vt:lpstr>
      <vt:lpstr>Random Forest Classifier</vt:lpstr>
      <vt:lpstr>Feature Importance</vt:lpstr>
      <vt:lpstr>Prediction Function</vt:lpstr>
      <vt:lpstr>Challenges  Faced</vt:lpstr>
      <vt:lpstr>Future Enhancements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– Olympics 2021</dc:title>
  <dc:creator>Lalitha Hasa Perakam</dc:creator>
  <cp:lastModifiedBy>Viacheslav Burmistrov</cp:lastModifiedBy>
  <cp:revision>2</cp:revision>
  <dcterms:modified xsi:type="dcterms:W3CDTF">2024-07-12T13:28:58Z</dcterms:modified>
</cp:coreProperties>
</file>